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5" r:id="rId4"/>
  </p:sldMasterIdLst>
  <p:notesMasterIdLst>
    <p:notesMasterId r:id="rId17"/>
  </p:notesMasterIdLst>
  <p:handoutMasterIdLst>
    <p:handoutMasterId r:id="rId18"/>
  </p:handoutMasterIdLst>
  <p:sldIdLst>
    <p:sldId id="376" r:id="rId5"/>
    <p:sldId id="379" r:id="rId6"/>
    <p:sldId id="381" r:id="rId7"/>
    <p:sldId id="389" r:id="rId8"/>
    <p:sldId id="386" r:id="rId9"/>
    <p:sldId id="390" r:id="rId10"/>
    <p:sldId id="391" r:id="rId11"/>
    <p:sldId id="393" r:id="rId12"/>
    <p:sldId id="388" r:id="rId13"/>
    <p:sldId id="392" r:id="rId14"/>
    <p:sldId id="395" r:id="rId15"/>
    <p:sldId id="38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D0D"/>
    <a:srgbClr val="2C4A52"/>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95388" autoAdjust="0"/>
  </p:normalViewPr>
  <p:slideViewPr>
    <p:cSldViewPr snapToGrid="0" showGuides="1">
      <p:cViewPr varScale="1">
        <p:scale>
          <a:sx n="70" d="100"/>
          <a:sy n="70" d="100"/>
        </p:scale>
        <p:origin x="256" y="5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5" d="100"/>
          <a:sy n="65" d="100"/>
        </p:scale>
        <p:origin x="3082" y="3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6988D5-53AC-4063-8929-8FF8F59C307A}"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en-IN"/>
        </a:p>
      </dgm:t>
    </dgm:pt>
    <dgm:pt modelId="{0F66E2C3-F35F-47FB-8443-7DC15C131321}">
      <dgm:prSet phldrT="[Text]"/>
      <dgm:spPr/>
      <dgm:t>
        <a:bodyPr/>
        <a:lstStyle/>
        <a:p>
          <a:r>
            <a:rPr lang="en-IN" dirty="0"/>
            <a:t>Weather Data Retrieval</a:t>
          </a:r>
        </a:p>
      </dgm:t>
    </dgm:pt>
    <dgm:pt modelId="{E07A6BCE-73CA-413E-9601-6ADD3F92BA00}" type="parTrans" cxnId="{D386207E-8F7F-4B53-B740-D94B6C9FEDCE}">
      <dgm:prSet/>
      <dgm:spPr/>
      <dgm:t>
        <a:bodyPr/>
        <a:lstStyle/>
        <a:p>
          <a:endParaRPr lang="en-IN"/>
        </a:p>
      </dgm:t>
    </dgm:pt>
    <dgm:pt modelId="{14909C2F-097E-46FD-B8FA-788D8B36CB1C}" type="sibTrans" cxnId="{D386207E-8F7F-4B53-B740-D94B6C9FEDCE}">
      <dgm:prSet/>
      <dgm:spPr/>
      <dgm:t>
        <a:bodyPr/>
        <a:lstStyle/>
        <a:p>
          <a:endParaRPr lang="en-IN"/>
        </a:p>
      </dgm:t>
    </dgm:pt>
    <dgm:pt modelId="{B04D751F-4F23-40D6-932E-3E6CB8100D1B}">
      <dgm:prSet phldrT="[Text]"/>
      <dgm:spPr/>
      <dgm:t>
        <a:bodyPr/>
        <a:lstStyle/>
        <a:p>
          <a:r>
            <a:rPr lang="en-IN" dirty="0"/>
            <a:t>Genre &amp; Artist Mapping</a:t>
          </a:r>
        </a:p>
      </dgm:t>
    </dgm:pt>
    <dgm:pt modelId="{79AEBA4E-F64B-434B-966D-D389110C1CBC}" type="parTrans" cxnId="{ED216F84-80C6-4EAF-8C94-7E460F567A2E}">
      <dgm:prSet/>
      <dgm:spPr/>
      <dgm:t>
        <a:bodyPr/>
        <a:lstStyle/>
        <a:p>
          <a:endParaRPr lang="en-IN"/>
        </a:p>
      </dgm:t>
    </dgm:pt>
    <dgm:pt modelId="{B3656741-053F-4931-B52E-470728C2F42B}" type="sibTrans" cxnId="{ED216F84-80C6-4EAF-8C94-7E460F567A2E}">
      <dgm:prSet/>
      <dgm:spPr/>
      <dgm:t>
        <a:bodyPr/>
        <a:lstStyle/>
        <a:p>
          <a:endParaRPr lang="en-IN"/>
        </a:p>
      </dgm:t>
    </dgm:pt>
    <dgm:pt modelId="{8504C957-9CC0-4643-82F8-7862C0295147}">
      <dgm:prSet phldrT="[Text]"/>
      <dgm:spPr/>
      <dgm:t>
        <a:bodyPr/>
        <a:lstStyle/>
        <a:p>
          <a:r>
            <a:rPr lang="en-IN" dirty="0"/>
            <a:t>Normalization of Weather Condition</a:t>
          </a:r>
        </a:p>
      </dgm:t>
    </dgm:pt>
    <dgm:pt modelId="{CE519768-9CA2-43FD-99BB-A388802AD00B}" type="parTrans" cxnId="{0A599DA2-7A75-40A4-A0E4-705046F37F9E}">
      <dgm:prSet/>
      <dgm:spPr/>
      <dgm:t>
        <a:bodyPr/>
        <a:lstStyle/>
        <a:p>
          <a:endParaRPr lang="en-IN"/>
        </a:p>
      </dgm:t>
    </dgm:pt>
    <dgm:pt modelId="{2B38A4D0-E665-4E9A-8491-119DFB88B802}" type="sibTrans" cxnId="{0A599DA2-7A75-40A4-A0E4-705046F37F9E}">
      <dgm:prSet/>
      <dgm:spPr/>
      <dgm:t>
        <a:bodyPr/>
        <a:lstStyle/>
        <a:p>
          <a:endParaRPr lang="en-IN"/>
        </a:p>
      </dgm:t>
    </dgm:pt>
    <dgm:pt modelId="{3A8F2C6A-2BF0-4BC7-A206-C384382D5591}">
      <dgm:prSet phldrT="[Text]"/>
      <dgm:spPr/>
      <dgm:t>
        <a:bodyPr/>
        <a:lstStyle/>
        <a:p>
          <a:r>
            <a:rPr lang="en-IN" dirty="0"/>
            <a:t>Creating Playlist</a:t>
          </a:r>
        </a:p>
      </dgm:t>
    </dgm:pt>
    <dgm:pt modelId="{9D5EACC0-691B-4930-B4DB-1085A5296A43}" type="parTrans" cxnId="{7C4D5F2E-E52F-4D97-9F6C-9A4ABC5BB787}">
      <dgm:prSet/>
      <dgm:spPr/>
      <dgm:t>
        <a:bodyPr/>
        <a:lstStyle/>
        <a:p>
          <a:endParaRPr lang="en-IN"/>
        </a:p>
      </dgm:t>
    </dgm:pt>
    <dgm:pt modelId="{EE1247EB-E733-474B-99D8-E750E234B333}" type="sibTrans" cxnId="{7C4D5F2E-E52F-4D97-9F6C-9A4ABC5BB787}">
      <dgm:prSet/>
      <dgm:spPr/>
      <dgm:t>
        <a:bodyPr/>
        <a:lstStyle/>
        <a:p>
          <a:endParaRPr lang="en-IN"/>
        </a:p>
      </dgm:t>
    </dgm:pt>
    <dgm:pt modelId="{9B50856A-D4C4-4B15-BAF6-7DDD7A0AFC4C}">
      <dgm:prSet phldrT="[Text]"/>
      <dgm:spPr/>
      <dgm:t>
        <a:bodyPr/>
        <a:lstStyle/>
        <a:p>
          <a:r>
            <a:rPr lang="en-IN" dirty="0"/>
            <a:t>Spotify API for song links</a:t>
          </a:r>
        </a:p>
      </dgm:t>
    </dgm:pt>
    <dgm:pt modelId="{3194E69C-A1C2-4BD9-ADD6-917955F017A1}" type="parTrans" cxnId="{E68E3D41-8C77-41FD-8B73-A88C5862EBA6}">
      <dgm:prSet/>
      <dgm:spPr/>
      <dgm:t>
        <a:bodyPr/>
        <a:lstStyle/>
        <a:p>
          <a:endParaRPr lang="en-IN"/>
        </a:p>
      </dgm:t>
    </dgm:pt>
    <dgm:pt modelId="{338FC420-2142-464E-9608-35927A1A092B}" type="sibTrans" cxnId="{E68E3D41-8C77-41FD-8B73-A88C5862EBA6}">
      <dgm:prSet/>
      <dgm:spPr/>
      <dgm:t>
        <a:bodyPr/>
        <a:lstStyle/>
        <a:p>
          <a:endParaRPr lang="en-IN"/>
        </a:p>
      </dgm:t>
    </dgm:pt>
    <dgm:pt modelId="{DB3A362B-EBE2-4EB3-B001-12519A9279AC}" type="pres">
      <dgm:prSet presAssocID="{996988D5-53AC-4063-8929-8FF8F59C307A}" presName="Name0" presStyleCnt="0">
        <dgm:presLayoutVars>
          <dgm:chMax val="7"/>
          <dgm:chPref val="7"/>
          <dgm:dir/>
        </dgm:presLayoutVars>
      </dgm:prSet>
      <dgm:spPr/>
    </dgm:pt>
    <dgm:pt modelId="{3CAFFF6E-D018-4A59-9EC0-B69AC662E287}" type="pres">
      <dgm:prSet presAssocID="{996988D5-53AC-4063-8929-8FF8F59C307A}" presName="Name1" presStyleCnt="0"/>
      <dgm:spPr/>
    </dgm:pt>
    <dgm:pt modelId="{EDA55961-138C-437E-AD86-E5006D506C2B}" type="pres">
      <dgm:prSet presAssocID="{996988D5-53AC-4063-8929-8FF8F59C307A}" presName="cycle" presStyleCnt="0"/>
      <dgm:spPr/>
    </dgm:pt>
    <dgm:pt modelId="{647C05F5-6652-4625-951B-149072E6E424}" type="pres">
      <dgm:prSet presAssocID="{996988D5-53AC-4063-8929-8FF8F59C307A}" presName="srcNode" presStyleLbl="node1" presStyleIdx="0" presStyleCnt="5"/>
      <dgm:spPr/>
    </dgm:pt>
    <dgm:pt modelId="{E4757C0D-2A13-40A8-8FFF-738F18DD66D0}" type="pres">
      <dgm:prSet presAssocID="{996988D5-53AC-4063-8929-8FF8F59C307A}" presName="conn" presStyleLbl="parChTrans1D2" presStyleIdx="0" presStyleCnt="1"/>
      <dgm:spPr/>
    </dgm:pt>
    <dgm:pt modelId="{B65ADA52-C016-4F43-A61A-6D732D0AD3D1}" type="pres">
      <dgm:prSet presAssocID="{996988D5-53AC-4063-8929-8FF8F59C307A}" presName="extraNode" presStyleLbl="node1" presStyleIdx="0" presStyleCnt="5"/>
      <dgm:spPr/>
    </dgm:pt>
    <dgm:pt modelId="{11956033-4970-4295-8E42-AE72005E625E}" type="pres">
      <dgm:prSet presAssocID="{996988D5-53AC-4063-8929-8FF8F59C307A}" presName="dstNode" presStyleLbl="node1" presStyleIdx="0" presStyleCnt="5"/>
      <dgm:spPr/>
    </dgm:pt>
    <dgm:pt modelId="{0BED52C3-6C61-4B18-96BB-F56BB721DD72}" type="pres">
      <dgm:prSet presAssocID="{0F66E2C3-F35F-47FB-8443-7DC15C131321}" presName="text_1" presStyleLbl="node1" presStyleIdx="0" presStyleCnt="5">
        <dgm:presLayoutVars>
          <dgm:bulletEnabled val="1"/>
        </dgm:presLayoutVars>
      </dgm:prSet>
      <dgm:spPr/>
    </dgm:pt>
    <dgm:pt modelId="{AD33F172-19F7-42CE-8B4D-E487858EEDDD}" type="pres">
      <dgm:prSet presAssocID="{0F66E2C3-F35F-47FB-8443-7DC15C131321}" presName="accent_1" presStyleCnt="0"/>
      <dgm:spPr/>
    </dgm:pt>
    <dgm:pt modelId="{B3838E32-3A8C-4F5F-BE5F-9C264FF7243A}" type="pres">
      <dgm:prSet presAssocID="{0F66E2C3-F35F-47FB-8443-7DC15C131321}" presName="accentRepeatNode" presStyleLbl="solidFgAcc1" presStyleIdx="0" presStyleCnt="5"/>
      <dgm:spPr/>
    </dgm:pt>
    <dgm:pt modelId="{4A5039BC-6BE8-41E4-9A92-FEC801FDC536}" type="pres">
      <dgm:prSet presAssocID="{B04D751F-4F23-40D6-932E-3E6CB8100D1B}" presName="text_2" presStyleLbl="node1" presStyleIdx="1" presStyleCnt="5">
        <dgm:presLayoutVars>
          <dgm:bulletEnabled val="1"/>
        </dgm:presLayoutVars>
      </dgm:prSet>
      <dgm:spPr/>
    </dgm:pt>
    <dgm:pt modelId="{05040DB3-5E43-442F-AD7F-A927E4E02D60}" type="pres">
      <dgm:prSet presAssocID="{B04D751F-4F23-40D6-932E-3E6CB8100D1B}" presName="accent_2" presStyleCnt="0"/>
      <dgm:spPr/>
    </dgm:pt>
    <dgm:pt modelId="{9BE450CB-7757-4013-A53F-B3EE6C86E2DE}" type="pres">
      <dgm:prSet presAssocID="{B04D751F-4F23-40D6-932E-3E6CB8100D1B}" presName="accentRepeatNode" presStyleLbl="solidFgAcc1" presStyleIdx="1" presStyleCnt="5"/>
      <dgm:spPr/>
    </dgm:pt>
    <dgm:pt modelId="{0425E060-8AC5-47BC-BAD3-CB04739745CF}" type="pres">
      <dgm:prSet presAssocID="{8504C957-9CC0-4643-82F8-7862C0295147}" presName="text_3" presStyleLbl="node1" presStyleIdx="2" presStyleCnt="5">
        <dgm:presLayoutVars>
          <dgm:bulletEnabled val="1"/>
        </dgm:presLayoutVars>
      </dgm:prSet>
      <dgm:spPr/>
    </dgm:pt>
    <dgm:pt modelId="{5B8FF57B-A080-40E8-BF0A-5274AAAD83B2}" type="pres">
      <dgm:prSet presAssocID="{8504C957-9CC0-4643-82F8-7862C0295147}" presName="accent_3" presStyleCnt="0"/>
      <dgm:spPr/>
    </dgm:pt>
    <dgm:pt modelId="{F79BC413-ACE8-40DB-90E3-B426B795A500}" type="pres">
      <dgm:prSet presAssocID="{8504C957-9CC0-4643-82F8-7862C0295147}" presName="accentRepeatNode" presStyleLbl="solidFgAcc1" presStyleIdx="2" presStyleCnt="5"/>
      <dgm:spPr/>
    </dgm:pt>
    <dgm:pt modelId="{A5620CA1-F557-445B-8330-A05814E38213}" type="pres">
      <dgm:prSet presAssocID="{9B50856A-D4C4-4B15-BAF6-7DDD7A0AFC4C}" presName="text_4" presStyleLbl="node1" presStyleIdx="3" presStyleCnt="5">
        <dgm:presLayoutVars>
          <dgm:bulletEnabled val="1"/>
        </dgm:presLayoutVars>
      </dgm:prSet>
      <dgm:spPr/>
    </dgm:pt>
    <dgm:pt modelId="{2FD37056-A1DC-4BB4-8A99-FB83974B78C9}" type="pres">
      <dgm:prSet presAssocID="{9B50856A-D4C4-4B15-BAF6-7DDD7A0AFC4C}" presName="accent_4" presStyleCnt="0"/>
      <dgm:spPr/>
    </dgm:pt>
    <dgm:pt modelId="{093312C3-79F2-406A-9959-EA37E15CA59E}" type="pres">
      <dgm:prSet presAssocID="{9B50856A-D4C4-4B15-BAF6-7DDD7A0AFC4C}" presName="accentRepeatNode" presStyleLbl="solidFgAcc1" presStyleIdx="3" presStyleCnt="5"/>
      <dgm:spPr/>
    </dgm:pt>
    <dgm:pt modelId="{1BB6A928-3C0D-4209-9404-F715FEB0C207}" type="pres">
      <dgm:prSet presAssocID="{3A8F2C6A-2BF0-4BC7-A206-C384382D5591}" presName="text_5" presStyleLbl="node1" presStyleIdx="4" presStyleCnt="5">
        <dgm:presLayoutVars>
          <dgm:bulletEnabled val="1"/>
        </dgm:presLayoutVars>
      </dgm:prSet>
      <dgm:spPr/>
    </dgm:pt>
    <dgm:pt modelId="{6FEF9FBA-ACFB-45F6-BD33-62CFA505F14A}" type="pres">
      <dgm:prSet presAssocID="{3A8F2C6A-2BF0-4BC7-A206-C384382D5591}" presName="accent_5" presStyleCnt="0"/>
      <dgm:spPr/>
    </dgm:pt>
    <dgm:pt modelId="{B1C64729-84C6-4A10-B425-E5764C8687E6}" type="pres">
      <dgm:prSet presAssocID="{3A8F2C6A-2BF0-4BC7-A206-C384382D5591}" presName="accentRepeatNode" presStyleLbl="solidFgAcc1" presStyleIdx="4" presStyleCnt="5"/>
      <dgm:spPr/>
    </dgm:pt>
  </dgm:ptLst>
  <dgm:cxnLst>
    <dgm:cxn modelId="{7C4D5F2E-E52F-4D97-9F6C-9A4ABC5BB787}" srcId="{996988D5-53AC-4063-8929-8FF8F59C307A}" destId="{3A8F2C6A-2BF0-4BC7-A206-C384382D5591}" srcOrd="4" destOrd="0" parTransId="{9D5EACC0-691B-4930-B4DB-1085A5296A43}" sibTransId="{EE1247EB-E733-474B-99D8-E750E234B333}"/>
    <dgm:cxn modelId="{F0C1625E-281D-4848-A00B-B022F39BD285}" type="presOf" srcId="{0F66E2C3-F35F-47FB-8443-7DC15C131321}" destId="{0BED52C3-6C61-4B18-96BB-F56BB721DD72}" srcOrd="0" destOrd="0" presId="urn:microsoft.com/office/officeart/2008/layout/VerticalCurvedList"/>
    <dgm:cxn modelId="{E68E3D41-8C77-41FD-8B73-A88C5862EBA6}" srcId="{996988D5-53AC-4063-8929-8FF8F59C307A}" destId="{9B50856A-D4C4-4B15-BAF6-7DDD7A0AFC4C}" srcOrd="3" destOrd="0" parTransId="{3194E69C-A1C2-4BD9-ADD6-917955F017A1}" sibTransId="{338FC420-2142-464E-9608-35927A1A092B}"/>
    <dgm:cxn modelId="{D386207E-8F7F-4B53-B740-D94B6C9FEDCE}" srcId="{996988D5-53AC-4063-8929-8FF8F59C307A}" destId="{0F66E2C3-F35F-47FB-8443-7DC15C131321}" srcOrd="0" destOrd="0" parTransId="{E07A6BCE-73CA-413E-9601-6ADD3F92BA00}" sibTransId="{14909C2F-097E-46FD-B8FA-788D8B36CB1C}"/>
    <dgm:cxn modelId="{ED216F84-80C6-4EAF-8C94-7E460F567A2E}" srcId="{996988D5-53AC-4063-8929-8FF8F59C307A}" destId="{B04D751F-4F23-40D6-932E-3E6CB8100D1B}" srcOrd="1" destOrd="0" parTransId="{79AEBA4E-F64B-434B-966D-D389110C1CBC}" sibTransId="{B3656741-053F-4931-B52E-470728C2F42B}"/>
    <dgm:cxn modelId="{52FCD28B-9667-4875-8A46-51F90FCE0B9B}" type="presOf" srcId="{3A8F2C6A-2BF0-4BC7-A206-C384382D5591}" destId="{1BB6A928-3C0D-4209-9404-F715FEB0C207}" srcOrd="0" destOrd="0" presId="urn:microsoft.com/office/officeart/2008/layout/VerticalCurvedList"/>
    <dgm:cxn modelId="{0A599DA2-7A75-40A4-A0E4-705046F37F9E}" srcId="{996988D5-53AC-4063-8929-8FF8F59C307A}" destId="{8504C957-9CC0-4643-82F8-7862C0295147}" srcOrd="2" destOrd="0" parTransId="{CE519768-9CA2-43FD-99BB-A388802AD00B}" sibTransId="{2B38A4D0-E665-4E9A-8491-119DFB88B802}"/>
    <dgm:cxn modelId="{1448EAAC-44B1-4D3E-AC01-3C76E6291FE7}" type="presOf" srcId="{8504C957-9CC0-4643-82F8-7862C0295147}" destId="{0425E060-8AC5-47BC-BAD3-CB04739745CF}" srcOrd="0" destOrd="0" presId="urn:microsoft.com/office/officeart/2008/layout/VerticalCurvedList"/>
    <dgm:cxn modelId="{2F5623B6-8EB4-422F-9F3F-6C814460CB3D}" type="presOf" srcId="{14909C2F-097E-46FD-B8FA-788D8B36CB1C}" destId="{E4757C0D-2A13-40A8-8FFF-738F18DD66D0}" srcOrd="0" destOrd="0" presId="urn:microsoft.com/office/officeart/2008/layout/VerticalCurvedList"/>
    <dgm:cxn modelId="{1A33BAD5-DB76-4294-BB22-77A3BDF6DEF9}" type="presOf" srcId="{996988D5-53AC-4063-8929-8FF8F59C307A}" destId="{DB3A362B-EBE2-4EB3-B001-12519A9279AC}" srcOrd="0" destOrd="0" presId="urn:microsoft.com/office/officeart/2008/layout/VerticalCurvedList"/>
    <dgm:cxn modelId="{8A6B91F4-A009-458B-9998-669F7BEAB238}" type="presOf" srcId="{B04D751F-4F23-40D6-932E-3E6CB8100D1B}" destId="{4A5039BC-6BE8-41E4-9A92-FEC801FDC536}" srcOrd="0" destOrd="0" presId="urn:microsoft.com/office/officeart/2008/layout/VerticalCurvedList"/>
    <dgm:cxn modelId="{04770AF9-41B5-4630-B247-AE88F748123A}" type="presOf" srcId="{9B50856A-D4C4-4B15-BAF6-7DDD7A0AFC4C}" destId="{A5620CA1-F557-445B-8330-A05814E38213}" srcOrd="0" destOrd="0" presId="urn:microsoft.com/office/officeart/2008/layout/VerticalCurvedList"/>
    <dgm:cxn modelId="{95708C03-76D8-477C-B9FE-AB43BFAB1977}" type="presParOf" srcId="{DB3A362B-EBE2-4EB3-B001-12519A9279AC}" destId="{3CAFFF6E-D018-4A59-9EC0-B69AC662E287}" srcOrd="0" destOrd="0" presId="urn:microsoft.com/office/officeart/2008/layout/VerticalCurvedList"/>
    <dgm:cxn modelId="{52897121-09CA-43CC-952B-11D08A0E53B5}" type="presParOf" srcId="{3CAFFF6E-D018-4A59-9EC0-B69AC662E287}" destId="{EDA55961-138C-437E-AD86-E5006D506C2B}" srcOrd="0" destOrd="0" presId="urn:microsoft.com/office/officeart/2008/layout/VerticalCurvedList"/>
    <dgm:cxn modelId="{98CDC1E3-C9EB-492D-8AB3-26F58A5BEC7A}" type="presParOf" srcId="{EDA55961-138C-437E-AD86-E5006D506C2B}" destId="{647C05F5-6652-4625-951B-149072E6E424}" srcOrd="0" destOrd="0" presId="urn:microsoft.com/office/officeart/2008/layout/VerticalCurvedList"/>
    <dgm:cxn modelId="{EE93085D-3093-42DF-922D-3C2BCA0D5774}" type="presParOf" srcId="{EDA55961-138C-437E-AD86-E5006D506C2B}" destId="{E4757C0D-2A13-40A8-8FFF-738F18DD66D0}" srcOrd="1" destOrd="0" presId="urn:microsoft.com/office/officeart/2008/layout/VerticalCurvedList"/>
    <dgm:cxn modelId="{67DC8A1B-8B24-43EE-A0FE-DE332CD5B8EA}" type="presParOf" srcId="{EDA55961-138C-437E-AD86-E5006D506C2B}" destId="{B65ADA52-C016-4F43-A61A-6D732D0AD3D1}" srcOrd="2" destOrd="0" presId="urn:microsoft.com/office/officeart/2008/layout/VerticalCurvedList"/>
    <dgm:cxn modelId="{2B9C8A4A-98AF-4B66-812E-55FFA93ED701}" type="presParOf" srcId="{EDA55961-138C-437E-AD86-E5006D506C2B}" destId="{11956033-4970-4295-8E42-AE72005E625E}" srcOrd="3" destOrd="0" presId="urn:microsoft.com/office/officeart/2008/layout/VerticalCurvedList"/>
    <dgm:cxn modelId="{005516AF-D899-47FA-8165-906387F53DA4}" type="presParOf" srcId="{3CAFFF6E-D018-4A59-9EC0-B69AC662E287}" destId="{0BED52C3-6C61-4B18-96BB-F56BB721DD72}" srcOrd="1" destOrd="0" presId="urn:microsoft.com/office/officeart/2008/layout/VerticalCurvedList"/>
    <dgm:cxn modelId="{A6740907-131C-412E-BDC8-324A8B7AA500}" type="presParOf" srcId="{3CAFFF6E-D018-4A59-9EC0-B69AC662E287}" destId="{AD33F172-19F7-42CE-8B4D-E487858EEDDD}" srcOrd="2" destOrd="0" presId="urn:microsoft.com/office/officeart/2008/layout/VerticalCurvedList"/>
    <dgm:cxn modelId="{1885E10F-4CC4-4FE7-AB9C-5FEAF09827BF}" type="presParOf" srcId="{AD33F172-19F7-42CE-8B4D-E487858EEDDD}" destId="{B3838E32-3A8C-4F5F-BE5F-9C264FF7243A}" srcOrd="0" destOrd="0" presId="urn:microsoft.com/office/officeart/2008/layout/VerticalCurvedList"/>
    <dgm:cxn modelId="{71E6DD0D-FEDA-49A3-BF2D-5040B18703B5}" type="presParOf" srcId="{3CAFFF6E-D018-4A59-9EC0-B69AC662E287}" destId="{4A5039BC-6BE8-41E4-9A92-FEC801FDC536}" srcOrd="3" destOrd="0" presId="urn:microsoft.com/office/officeart/2008/layout/VerticalCurvedList"/>
    <dgm:cxn modelId="{1BA0A24D-5E23-4DF3-807D-FDCC1EB1B231}" type="presParOf" srcId="{3CAFFF6E-D018-4A59-9EC0-B69AC662E287}" destId="{05040DB3-5E43-442F-AD7F-A927E4E02D60}" srcOrd="4" destOrd="0" presId="urn:microsoft.com/office/officeart/2008/layout/VerticalCurvedList"/>
    <dgm:cxn modelId="{E82E2C38-B25C-40A0-8223-AC1A892201E5}" type="presParOf" srcId="{05040DB3-5E43-442F-AD7F-A927E4E02D60}" destId="{9BE450CB-7757-4013-A53F-B3EE6C86E2DE}" srcOrd="0" destOrd="0" presId="urn:microsoft.com/office/officeart/2008/layout/VerticalCurvedList"/>
    <dgm:cxn modelId="{38246712-0B21-4DF5-A25D-93569D08502A}" type="presParOf" srcId="{3CAFFF6E-D018-4A59-9EC0-B69AC662E287}" destId="{0425E060-8AC5-47BC-BAD3-CB04739745CF}" srcOrd="5" destOrd="0" presId="urn:microsoft.com/office/officeart/2008/layout/VerticalCurvedList"/>
    <dgm:cxn modelId="{259C5BEA-BC8F-4F38-9AFC-139AC3FEFC31}" type="presParOf" srcId="{3CAFFF6E-D018-4A59-9EC0-B69AC662E287}" destId="{5B8FF57B-A080-40E8-BF0A-5274AAAD83B2}" srcOrd="6" destOrd="0" presId="urn:microsoft.com/office/officeart/2008/layout/VerticalCurvedList"/>
    <dgm:cxn modelId="{52B7F501-985B-46C9-911E-C0BD5B7EB67E}" type="presParOf" srcId="{5B8FF57B-A080-40E8-BF0A-5274AAAD83B2}" destId="{F79BC413-ACE8-40DB-90E3-B426B795A500}" srcOrd="0" destOrd="0" presId="urn:microsoft.com/office/officeart/2008/layout/VerticalCurvedList"/>
    <dgm:cxn modelId="{D8C73F3D-3509-4006-8BD0-059F15C2953A}" type="presParOf" srcId="{3CAFFF6E-D018-4A59-9EC0-B69AC662E287}" destId="{A5620CA1-F557-445B-8330-A05814E38213}" srcOrd="7" destOrd="0" presId="urn:microsoft.com/office/officeart/2008/layout/VerticalCurvedList"/>
    <dgm:cxn modelId="{6704E023-962A-4512-9258-E4CA5BDD42E4}" type="presParOf" srcId="{3CAFFF6E-D018-4A59-9EC0-B69AC662E287}" destId="{2FD37056-A1DC-4BB4-8A99-FB83974B78C9}" srcOrd="8" destOrd="0" presId="urn:microsoft.com/office/officeart/2008/layout/VerticalCurvedList"/>
    <dgm:cxn modelId="{95C7B4A4-6CE4-43CC-8524-6E3FBEB55135}" type="presParOf" srcId="{2FD37056-A1DC-4BB4-8A99-FB83974B78C9}" destId="{093312C3-79F2-406A-9959-EA37E15CA59E}" srcOrd="0" destOrd="0" presId="urn:microsoft.com/office/officeart/2008/layout/VerticalCurvedList"/>
    <dgm:cxn modelId="{81F8F8DA-C54E-4A99-928D-86022C6B216F}" type="presParOf" srcId="{3CAFFF6E-D018-4A59-9EC0-B69AC662E287}" destId="{1BB6A928-3C0D-4209-9404-F715FEB0C207}" srcOrd="9" destOrd="0" presId="urn:microsoft.com/office/officeart/2008/layout/VerticalCurvedList"/>
    <dgm:cxn modelId="{E4543AE9-4881-40A5-8A9E-C2B84A997AC3}" type="presParOf" srcId="{3CAFFF6E-D018-4A59-9EC0-B69AC662E287}" destId="{6FEF9FBA-ACFB-45F6-BD33-62CFA505F14A}" srcOrd="10" destOrd="0" presId="urn:microsoft.com/office/officeart/2008/layout/VerticalCurvedList"/>
    <dgm:cxn modelId="{140AFE36-8871-40B3-B9AB-ABB3F2F59504}" type="presParOf" srcId="{6FEF9FBA-ACFB-45F6-BD33-62CFA505F14A}" destId="{B1C64729-84C6-4A10-B425-E5764C8687E6}" srcOrd="0" destOrd="0" presId="urn:microsoft.com/office/officeart/2008/layout/VerticalCurv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57C0D-2A13-40A8-8FFF-738F18DD66D0}">
      <dsp:nvSpPr>
        <dsp:cNvPr id="0" name=""/>
        <dsp:cNvSpPr/>
      </dsp:nvSpPr>
      <dsp:spPr>
        <a:xfrm>
          <a:off x="-4261752" y="-653846"/>
          <a:ext cx="5077731" cy="5077731"/>
        </a:xfrm>
        <a:prstGeom prst="blockArc">
          <a:avLst>
            <a:gd name="adj1" fmla="val 18900000"/>
            <a:gd name="adj2" fmla="val 2700000"/>
            <a:gd name="adj3" fmla="val 425"/>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ED52C3-6C61-4B18-96BB-F56BB721DD72}">
      <dsp:nvSpPr>
        <dsp:cNvPr id="0" name=""/>
        <dsp:cNvSpPr/>
      </dsp:nvSpPr>
      <dsp:spPr>
        <a:xfrm>
          <a:off x="357374" y="235551"/>
          <a:ext cx="6187710" cy="471405"/>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4178"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Weather Data Retrieval</a:t>
          </a:r>
        </a:p>
      </dsp:txBody>
      <dsp:txXfrm>
        <a:off x="357374" y="235551"/>
        <a:ext cx="6187710" cy="471405"/>
      </dsp:txXfrm>
    </dsp:sp>
    <dsp:sp modelId="{B3838E32-3A8C-4F5F-BE5F-9C264FF7243A}">
      <dsp:nvSpPr>
        <dsp:cNvPr id="0" name=""/>
        <dsp:cNvSpPr/>
      </dsp:nvSpPr>
      <dsp:spPr>
        <a:xfrm>
          <a:off x="62745" y="176626"/>
          <a:ext cx="589256" cy="589256"/>
        </a:xfrm>
        <a:prstGeom prst="ellipse">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4A5039BC-6BE8-41E4-9A92-FEC801FDC536}">
      <dsp:nvSpPr>
        <dsp:cNvPr id="0" name=""/>
        <dsp:cNvSpPr/>
      </dsp:nvSpPr>
      <dsp:spPr>
        <a:xfrm>
          <a:off x="695169" y="942434"/>
          <a:ext cx="5849915" cy="471405"/>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4178"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Genre &amp; Artist Mapping</a:t>
          </a:r>
        </a:p>
      </dsp:txBody>
      <dsp:txXfrm>
        <a:off x="695169" y="942434"/>
        <a:ext cx="5849915" cy="471405"/>
      </dsp:txXfrm>
    </dsp:sp>
    <dsp:sp modelId="{9BE450CB-7757-4013-A53F-B3EE6C86E2DE}">
      <dsp:nvSpPr>
        <dsp:cNvPr id="0" name=""/>
        <dsp:cNvSpPr/>
      </dsp:nvSpPr>
      <dsp:spPr>
        <a:xfrm>
          <a:off x="400541" y="883508"/>
          <a:ext cx="589256" cy="589256"/>
        </a:xfrm>
        <a:prstGeom prst="ellipse">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0425E060-8AC5-47BC-BAD3-CB04739745CF}">
      <dsp:nvSpPr>
        <dsp:cNvPr id="0" name=""/>
        <dsp:cNvSpPr/>
      </dsp:nvSpPr>
      <dsp:spPr>
        <a:xfrm>
          <a:off x="798845" y="1649316"/>
          <a:ext cx="5746239" cy="471405"/>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4178"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Normalization of Weather Condition</a:t>
          </a:r>
        </a:p>
      </dsp:txBody>
      <dsp:txXfrm>
        <a:off x="798845" y="1649316"/>
        <a:ext cx="5746239" cy="471405"/>
      </dsp:txXfrm>
    </dsp:sp>
    <dsp:sp modelId="{F79BC413-ACE8-40DB-90E3-B426B795A500}">
      <dsp:nvSpPr>
        <dsp:cNvPr id="0" name=""/>
        <dsp:cNvSpPr/>
      </dsp:nvSpPr>
      <dsp:spPr>
        <a:xfrm>
          <a:off x="504217" y="1590390"/>
          <a:ext cx="589256" cy="589256"/>
        </a:xfrm>
        <a:prstGeom prst="ellipse">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5620CA1-F557-445B-8330-A05814E38213}">
      <dsp:nvSpPr>
        <dsp:cNvPr id="0" name=""/>
        <dsp:cNvSpPr/>
      </dsp:nvSpPr>
      <dsp:spPr>
        <a:xfrm>
          <a:off x="695169" y="2356198"/>
          <a:ext cx="5849915" cy="471405"/>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4178"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Spotify API for song links</a:t>
          </a:r>
        </a:p>
      </dsp:txBody>
      <dsp:txXfrm>
        <a:off x="695169" y="2356198"/>
        <a:ext cx="5849915" cy="471405"/>
      </dsp:txXfrm>
    </dsp:sp>
    <dsp:sp modelId="{093312C3-79F2-406A-9959-EA37E15CA59E}">
      <dsp:nvSpPr>
        <dsp:cNvPr id="0" name=""/>
        <dsp:cNvSpPr/>
      </dsp:nvSpPr>
      <dsp:spPr>
        <a:xfrm>
          <a:off x="400541" y="2297272"/>
          <a:ext cx="589256" cy="589256"/>
        </a:xfrm>
        <a:prstGeom prst="ellipse">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BB6A928-3C0D-4209-9404-F715FEB0C207}">
      <dsp:nvSpPr>
        <dsp:cNvPr id="0" name=""/>
        <dsp:cNvSpPr/>
      </dsp:nvSpPr>
      <dsp:spPr>
        <a:xfrm>
          <a:off x="357374" y="3063080"/>
          <a:ext cx="6187710" cy="471405"/>
        </a:xfrm>
        <a:prstGeom prst="rect">
          <a:avLst/>
        </a:prstGeom>
        <a:gradFill rotWithShape="0">
          <a:gsLst>
            <a:gs pos="0">
              <a:schemeClr val="accent1">
                <a:hueOff val="0"/>
                <a:satOff val="0"/>
                <a:lumOff val="0"/>
                <a:alphaOff val="0"/>
                <a:tint val="65000"/>
                <a:shade val="92000"/>
                <a:satMod val="130000"/>
              </a:schemeClr>
            </a:gs>
            <a:gs pos="45000">
              <a:schemeClr val="accent1">
                <a:hueOff val="0"/>
                <a:satOff val="0"/>
                <a:lumOff val="0"/>
                <a:alphaOff val="0"/>
                <a:tint val="60000"/>
                <a:shade val="99000"/>
                <a:satMod val="120000"/>
              </a:schemeClr>
            </a:gs>
            <a:gs pos="100000">
              <a:schemeClr val="accent1">
                <a:hueOff val="0"/>
                <a:satOff val="0"/>
                <a:lumOff val="0"/>
                <a:alphaOff val="0"/>
                <a:tint val="55000"/>
                <a:satMod val="140000"/>
              </a:schemeClr>
            </a:gs>
          </a:gsLst>
          <a:path path="circle">
            <a:fillToRect l="100000" t="100000" r="100000" b="100000"/>
          </a:path>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74178"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t>Creating Playlist</a:t>
          </a:r>
        </a:p>
      </dsp:txBody>
      <dsp:txXfrm>
        <a:off x="357374" y="3063080"/>
        <a:ext cx="6187710" cy="471405"/>
      </dsp:txXfrm>
    </dsp:sp>
    <dsp:sp modelId="{B1C64729-84C6-4A10-B425-E5764C8687E6}">
      <dsp:nvSpPr>
        <dsp:cNvPr id="0" name=""/>
        <dsp:cNvSpPr/>
      </dsp:nvSpPr>
      <dsp:spPr>
        <a:xfrm>
          <a:off x="62745" y="3004154"/>
          <a:ext cx="589256" cy="589256"/>
        </a:xfrm>
        <a:prstGeom prst="ellipse">
          <a:avLst/>
        </a:prstGeom>
        <a:gradFill rotWithShape="0">
          <a:gsLst>
            <a:gs pos="0">
              <a:schemeClr val="lt1">
                <a:hueOff val="0"/>
                <a:satOff val="0"/>
                <a:lumOff val="0"/>
                <a:alphaOff val="0"/>
                <a:tint val="65000"/>
                <a:shade val="92000"/>
                <a:satMod val="130000"/>
              </a:schemeClr>
            </a:gs>
            <a:gs pos="45000">
              <a:schemeClr val="lt1">
                <a:hueOff val="0"/>
                <a:satOff val="0"/>
                <a:lumOff val="0"/>
                <a:alphaOff val="0"/>
                <a:tint val="60000"/>
                <a:shade val="99000"/>
                <a:satMod val="120000"/>
              </a:schemeClr>
            </a:gs>
            <a:gs pos="100000">
              <a:schemeClr val="lt1">
                <a:hueOff val="0"/>
                <a:satOff val="0"/>
                <a:lumOff val="0"/>
                <a:alphaOff val="0"/>
                <a:tint val="55000"/>
                <a:satMod val="140000"/>
              </a:schemeClr>
            </a:gs>
          </a:gsLst>
          <a:path path="circle">
            <a:fillToRect l="100000" t="100000" r="100000" b="100000"/>
          </a:path>
        </a:gradFill>
        <a:ln w="12700"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169671B-947A-44A3-A764-A91E66D4692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B4B23CC-4610-41C4-A0CF-67A30700C47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07299BE-0F96-4D8C-8AC3-AFAE1A841C66}" type="datetimeFigureOut">
              <a:rPr lang="en-US" smtClean="0"/>
              <a:t>11/11/2024</a:t>
            </a:fld>
            <a:endParaRPr lang="en-US" dirty="0"/>
          </a:p>
        </p:txBody>
      </p:sp>
      <p:sp>
        <p:nvSpPr>
          <p:cNvPr id="4" name="Footer Placeholder 3">
            <a:extLst>
              <a:ext uri="{FF2B5EF4-FFF2-40B4-BE49-F238E27FC236}">
                <a16:creationId xmlns:a16="http://schemas.microsoft.com/office/drawing/2014/main" id="{1F94FC55-2324-40BC-8420-15EC835D95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63EC604-E5A5-4A58-AC5A-211F83D37C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3B048B-0EBA-466F-928F-37073F3BFB70}" type="slidenum">
              <a:rPr lang="en-US" smtClean="0"/>
              <a:t>‹#›</a:t>
            </a:fld>
            <a:endParaRPr lang="en-US" dirty="0"/>
          </a:p>
        </p:txBody>
      </p:sp>
    </p:spTree>
    <p:extLst>
      <p:ext uri="{BB962C8B-B14F-4D97-AF65-F5344CB8AC3E}">
        <p14:creationId xmlns:p14="http://schemas.microsoft.com/office/powerpoint/2010/main" val="40655076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4692AC-01A2-4EFF-966B-504F28E82D7A}" type="datetimeFigureOut">
              <a:rPr lang="en-US" noProof="0" smtClean="0"/>
              <a:t>11/11/2024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ED498D-6977-40EC-8E5E-7EB644D5E759}" type="slidenum">
              <a:rPr lang="en-US" noProof="0" smtClean="0"/>
              <a:t>‹#›</a:t>
            </a:fld>
            <a:endParaRPr lang="en-US" noProof="0" dirty="0"/>
          </a:p>
        </p:txBody>
      </p:sp>
    </p:spTree>
    <p:extLst>
      <p:ext uri="{BB962C8B-B14F-4D97-AF65-F5344CB8AC3E}">
        <p14:creationId xmlns:p14="http://schemas.microsoft.com/office/powerpoint/2010/main" val="13522643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1</a:t>
            </a:fld>
            <a:endParaRPr lang="en-US" noProof="0" dirty="0"/>
          </a:p>
        </p:txBody>
      </p:sp>
    </p:spTree>
    <p:extLst>
      <p:ext uri="{BB962C8B-B14F-4D97-AF65-F5344CB8AC3E}">
        <p14:creationId xmlns:p14="http://schemas.microsoft.com/office/powerpoint/2010/main" val="2278711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AED498D-6977-40EC-8E5E-7EB644D5E759}" type="slidenum">
              <a:rPr lang="en-US" noProof="0" smtClean="0"/>
              <a:t>5</a:t>
            </a:fld>
            <a:endParaRPr lang="en-US" noProof="0" dirty="0"/>
          </a:p>
        </p:txBody>
      </p:sp>
    </p:spTree>
    <p:extLst>
      <p:ext uri="{BB962C8B-B14F-4D97-AF65-F5344CB8AC3E}">
        <p14:creationId xmlns:p14="http://schemas.microsoft.com/office/powerpoint/2010/main" val="2867574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60FA1-F344-7E82-9863-663C8877D4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9B72A-029D-878D-5930-53B8933598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5380B-88CA-D40C-0546-C1E9D0D866B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CB37363-757C-B4F9-4B1F-25A74591CD38}"/>
              </a:ext>
            </a:extLst>
          </p:cNvPr>
          <p:cNvSpPr>
            <a:spLocks noGrp="1"/>
          </p:cNvSpPr>
          <p:nvPr>
            <p:ph type="sldNum" sz="quarter" idx="5"/>
          </p:nvPr>
        </p:nvSpPr>
        <p:spPr/>
        <p:txBody>
          <a:bodyPr/>
          <a:lstStyle/>
          <a:p>
            <a:fld id="{4AED498D-6977-40EC-8E5E-7EB644D5E759}" type="slidenum">
              <a:rPr lang="en-US" noProof="0" smtClean="0"/>
              <a:t>6</a:t>
            </a:fld>
            <a:endParaRPr lang="en-US" noProof="0" dirty="0"/>
          </a:p>
        </p:txBody>
      </p:sp>
    </p:spTree>
    <p:extLst>
      <p:ext uri="{BB962C8B-B14F-4D97-AF65-F5344CB8AC3E}">
        <p14:creationId xmlns:p14="http://schemas.microsoft.com/office/powerpoint/2010/main" val="1269036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CBF64-5732-03FA-A067-CB9C9A386F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1FDD3-7A6A-47BF-5F1D-A83F3E4306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F071B-90AD-7CC0-B2CD-52BE11A4D11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F4C4638-B9DE-91FD-D5A8-42659CF55080}"/>
              </a:ext>
            </a:extLst>
          </p:cNvPr>
          <p:cNvSpPr>
            <a:spLocks noGrp="1"/>
          </p:cNvSpPr>
          <p:nvPr>
            <p:ph type="sldNum" sz="quarter" idx="5"/>
          </p:nvPr>
        </p:nvSpPr>
        <p:spPr/>
        <p:txBody>
          <a:bodyPr/>
          <a:lstStyle/>
          <a:p>
            <a:fld id="{4AED498D-6977-40EC-8E5E-7EB644D5E759}" type="slidenum">
              <a:rPr lang="en-US" noProof="0" smtClean="0"/>
              <a:t>7</a:t>
            </a:fld>
            <a:endParaRPr lang="en-US" noProof="0" dirty="0"/>
          </a:p>
        </p:txBody>
      </p:sp>
    </p:spTree>
    <p:extLst>
      <p:ext uri="{BB962C8B-B14F-4D97-AF65-F5344CB8AC3E}">
        <p14:creationId xmlns:p14="http://schemas.microsoft.com/office/powerpoint/2010/main" val="14320994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602F05-4889-D9B5-4E6E-F2A74DEADE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0E8295-1F1A-DAD5-5B98-3780728F00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4E576-43D2-4AA8-3809-EB7906D9458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FDB6C8F-4C76-3908-E1C9-ACD7C1457559}"/>
              </a:ext>
            </a:extLst>
          </p:cNvPr>
          <p:cNvSpPr>
            <a:spLocks noGrp="1"/>
          </p:cNvSpPr>
          <p:nvPr>
            <p:ph type="sldNum" sz="quarter" idx="5"/>
          </p:nvPr>
        </p:nvSpPr>
        <p:spPr/>
        <p:txBody>
          <a:bodyPr/>
          <a:lstStyle/>
          <a:p>
            <a:fld id="{4AED498D-6977-40EC-8E5E-7EB644D5E759}" type="slidenum">
              <a:rPr lang="en-US" noProof="0" smtClean="0"/>
              <a:t>8</a:t>
            </a:fld>
            <a:endParaRPr lang="en-US" noProof="0" dirty="0"/>
          </a:p>
        </p:txBody>
      </p:sp>
    </p:spTree>
    <p:extLst>
      <p:ext uri="{BB962C8B-B14F-4D97-AF65-F5344CB8AC3E}">
        <p14:creationId xmlns:p14="http://schemas.microsoft.com/office/powerpoint/2010/main" val="156282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9C5DE-9DE4-741D-7F8A-F340669339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33F2C5-6AAE-A466-E15F-A50BF178B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230261-23F9-5EBF-F1F1-BB9182B6BF6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E73B8AD-0A53-D31D-F096-E87A9907888B}"/>
              </a:ext>
            </a:extLst>
          </p:cNvPr>
          <p:cNvSpPr>
            <a:spLocks noGrp="1"/>
          </p:cNvSpPr>
          <p:nvPr>
            <p:ph type="sldNum" sz="quarter" idx="5"/>
          </p:nvPr>
        </p:nvSpPr>
        <p:spPr/>
        <p:txBody>
          <a:bodyPr/>
          <a:lstStyle/>
          <a:p>
            <a:fld id="{4AED498D-6977-40EC-8E5E-7EB644D5E759}" type="slidenum">
              <a:rPr lang="en-US" noProof="0" smtClean="0"/>
              <a:t>10</a:t>
            </a:fld>
            <a:endParaRPr lang="en-US" noProof="0" dirty="0"/>
          </a:p>
        </p:txBody>
      </p:sp>
    </p:spTree>
    <p:extLst>
      <p:ext uri="{BB962C8B-B14F-4D97-AF65-F5344CB8AC3E}">
        <p14:creationId xmlns:p14="http://schemas.microsoft.com/office/powerpoint/2010/main" val="13861809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pic>
        <p:nvPicPr>
          <p:cNvPr id="18" name="Graphic 17">
            <a:extLst>
              <a:ext uri="{FF2B5EF4-FFF2-40B4-BE49-F238E27FC236}">
                <a16:creationId xmlns:a16="http://schemas.microsoft.com/office/drawing/2014/main" id="{7FAC3601-9744-9840-0229-E000CCFBEA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32131" y="-30007"/>
            <a:ext cx="6064493" cy="6879887"/>
          </a:xfrm>
          <a:prstGeom prst="rect">
            <a:avLst/>
          </a:prstGeom>
        </p:spPr>
      </p:pic>
      <p:sp>
        <p:nvSpPr>
          <p:cNvPr id="2" name="Title 1"/>
          <p:cNvSpPr>
            <a:spLocks noGrp="1"/>
          </p:cNvSpPr>
          <p:nvPr>
            <p:ph type="ctrTitle" hasCustomPrompt="1"/>
          </p:nvPr>
        </p:nvSpPr>
        <p:spPr>
          <a:xfrm>
            <a:off x="7119890" y="723440"/>
            <a:ext cx="4323426" cy="2579052"/>
          </a:xfrm>
        </p:spPr>
        <p:txBody>
          <a:bodyPr anchor="b">
            <a:normAutofit/>
          </a:bodyPr>
          <a:lstStyle>
            <a:lvl1pPr algn="l">
              <a:lnSpc>
                <a:spcPct val="90000"/>
              </a:lnSpc>
              <a:defRPr sz="6000" spc="-50" baseline="0">
                <a:solidFill>
                  <a:schemeClr val="tx1"/>
                </a:solidFill>
              </a:defRPr>
            </a:lvl1pPr>
          </a:lstStyle>
          <a:p>
            <a:r>
              <a:rPr lang="en-US" dirty="0"/>
              <a:t>Add title here</a:t>
            </a:r>
          </a:p>
        </p:txBody>
      </p:sp>
      <p:sp>
        <p:nvSpPr>
          <p:cNvPr id="3" name="Subtitle 2"/>
          <p:cNvSpPr>
            <a:spLocks noGrp="1"/>
          </p:cNvSpPr>
          <p:nvPr>
            <p:ph type="subTitle" idx="1" hasCustomPrompt="1"/>
          </p:nvPr>
        </p:nvSpPr>
        <p:spPr>
          <a:xfrm>
            <a:off x="7128152" y="5248834"/>
            <a:ext cx="4323426" cy="1008925"/>
          </a:xfrm>
        </p:spPr>
        <p:txBody>
          <a:bodyPr lIns="91440" rIns="91440">
            <a:normAutofit/>
          </a:bodyPr>
          <a:lstStyle>
            <a:lvl1pPr marL="0" indent="0" algn="l">
              <a:spcBef>
                <a:spcPts val="0"/>
              </a:spcBef>
              <a:spcAft>
                <a:spcPts val="0"/>
              </a:spcAft>
              <a:buNone/>
              <a:defRPr sz="1600" cap="all" spc="1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7119274" y="3373515"/>
            <a:ext cx="4323426" cy="1008926"/>
          </a:xfrm>
        </p:spPr>
        <p:txBody>
          <a:bodyPr lIns="91440" rIns="91440">
            <a:noAutofit/>
          </a:bodyPr>
          <a:lstStyle>
            <a:lvl1pPr marL="0" indent="0">
              <a:buNone/>
              <a:defRPr sz="6000" b="1">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a:t>
            </a:r>
          </a:p>
        </p:txBody>
      </p:sp>
      <p:cxnSp>
        <p:nvCxnSpPr>
          <p:cNvPr id="19" name="Straight Connector 18">
            <a:extLst>
              <a:ext uri="{FF2B5EF4-FFF2-40B4-BE49-F238E27FC236}">
                <a16:creationId xmlns:a16="http://schemas.microsoft.com/office/drawing/2014/main" id="{7ADF7228-F4CB-A1B9-79EA-63240531648D}"/>
              </a:ext>
              <a:ext uri="{C183D7F6-B498-43B3-948B-1728B52AA6E4}">
                <adec:decorative xmlns:adec="http://schemas.microsoft.com/office/drawing/2017/decorative" val="1"/>
              </a:ext>
            </a:extLst>
          </p:cNvPr>
          <p:cNvCxnSpPr>
            <a:cxnSpLocks/>
          </p:cNvCxnSpPr>
          <p:nvPr userDrawn="1"/>
        </p:nvCxnSpPr>
        <p:spPr>
          <a:xfrm flipH="1">
            <a:off x="4559556" y="-10665"/>
            <a:ext cx="1930144" cy="687729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64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Agenda - Topic 1">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205338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Agenda - Topic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38037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Agenda - Topic 3">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84276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genda - Topic 4">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26819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genda - Topic 5">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 name="Title 1"/>
          <p:cNvSpPr>
            <a:spLocks noGrp="1"/>
          </p:cNvSpPr>
          <p:nvPr>
            <p:ph type="ctrTitle" hasCustomPrompt="1"/>
          </p:nvPr>
        </p:nvSpPr>
        <p:spPr>
          <a:xfrm>
            <a:off x="796322" y="320040"/>
            <a:ext cx="6732237" cy="101714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8" name="Text Placeholder 7">
            <a:extLst>
              <a:ext uri="{FF2B5EF4-FFF2-40B4-BE49-F238E27FC236}">
                <a16:creationId xmlns:a16="http://schemas.microsoft.com/office/drawing/2014/main" id="{D5E91AD6-E4A6-F082-0E76-DAF7D57B5162}"/>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6" name="Text Placeholder 7">
            <a:extLst>
              <a:ext uri="{FF2B5EF4-FFF2-40B4-BE49-F238E27FC236}">
                <a16:creationId xmlns:a16="http://schemas.microsoft.com/office/drawing/2014/main" id="{7C72C187-9B88-8558-E9E7-CA189DF0EF33}"/>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5" name="Text Placeholder 12">
            <a:extLst>
              <a:ext uri="{FF2B5EF4-FFF2-40B4-BE49-F238E27FC236}">
                <a16:creationId xmlns:a16="http://schemas.microsoft.com/office/drawing/2014/main" id="{9366E515-A368-5E2D-8A9F-6BDBB76BC87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7" name="Text Placeholder 7">
            <a:extLst>
              <a:ext uri="{FF2B5EF4-FFF2-40B4-BE49-F238E27FC236}">
                <a16:creationId xmlns:a16="http://schemas.microsoft.com/office/drawing/2014/main" id="{1F522536-6FE3-2618-BC24-8C5188185870}"/>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6" name="Text Placeholder 12">
            <a:extLst>
              <a:ext uri="{FF2B5EF4-FFF2-40B4-BE49-F238E27FC236}">
                <a16:creationId xmlns:a16="http://schemas.microsoft.com/office/drawing/2014/main" id="{89C1155B-B06D-77D5-B3DC-9CEAEDF2D61F}"/>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9" name="Text Placeholder 7">
            <a:extLst>
              <a:ext uri="{FF2B5EF4-FFF2-40B4-BE49-F238E27FC236}">
                <a16:creationId xmlns:a16="http://schemas.microsoft.com/office/drawing/2014/main" id="{F3A36BC1-799A-6623-E5E3-1190C0C7C479}"/>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17" name="Text Placeholder 12">
            <a:extLst>
              <a:ext uri="{FF2B5EF4-FFF2-40B4-BE49-F238E27FC236}">
                <a16:creationId xmlns:a16="http://schemas.microsoft.com/office/drawing/2014/main" id="{92954362-36EF-4B42-19C7-6132A7E2A87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0" name="Text Placeholder 7">
            <a:extLst>
              <a:ext uri="{FF2B5EF4-FFF2-40B4-BE49-F238E27FC236}">
                <a16:creationId xmlns:a16="http://schemas.microsoft.com/office/drawing/2014/main" id="{9EF1DED4-DCEF-D1F3-17B9-BC29651F7DE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5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20" name="Text Placeholder 12">
            <a:extLst>
              <a:ext uri="{FF2B5EF4-FFF2-40B4-BE49-F238E27FC236}">
                <a16:creationId xmlns:a16="http://schemas.microsoft.com/office/drawing/2014/main" id="{A57B871C-EE51-327F-62B1-79B005BD932C}"/>
              </a:ext>
            </a:extLst>
          </p:cNvPr>
          <p:cNvSpPr>
            <a:spLocks noGrp="1"/>
          </p:cNvSpPr>
          <p:nvPr>
            <p:ph type="body" sz="quarter" idx="20" hasCustomPrompt="1"/>
          </p:nvPr>
        </p:nvSpPr>
        <p:spPr>
          <a:xfrm>
            <a:off x="1643379" y="4269747"/>
            <a:ext cx="5885179" cy="533400"/>
          </a:xfrm>
        </p:spPr>
        <p:txBody>
          <a:bodyPr bIns="0" anchor="b">
            <a:normAutofit/>
          </a:bodyPr>
          <a:lstStyle>
            <a:lvl1pPr marL="0" indent="0">
              <a:buNone/>
              <a:defRPr sz="2400">
                <a:solidFill>
                  <a:schemeClr val="tx1"/>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81226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CD5142E-2E7B-1488-E5DB-290186766DFD}"/>
              </a:ext>
              <a:ext uri="{C183D7F6-B498-43B3-948B-1728B52AA6E4}">
                <adec:decorative xmlns:adec="http://schemas.microsoft.com/office/drawing/2017/decorative" val="1"/>
              </a:ext>
            </a:extLst>
          </p:cNvPr>
          <p:cNvGrpSpPr/>
          <p:nvPr userDrawn="1"/>
        </p:nvGrpSpPr>
        <p:grpSpPr>
          <a:xfrm>
            <a:off x="5382569" y="2242"/>
            <a:ext cx="6806909" cy="6862481"/>
            <a:chOff x="5382569" y="2242"/>
            <a:chExt cx="6806909" cy="6862481"/>
          </a:xfrm>
        </p:grpSpPr>
        <p:pic>
          <p:nvPicPr>
            <p:cNvPr id="6" name="Graphic 5">
              <a:extLst>
                <a:ext uri="{FF2B5EF4-FFF2-40B4-BE49-F238E27FC236}">
                  <a16:creationId xmlns:a16="http://schemas.microsoft.com/office/drawing/2014/main" id="{02299C1B-36CA-1E4A-2BE2-A212B68067E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140328" y="2242"/>
              <a:ext cx="6049150" cy="6862481"/>
            </a:xfrm>
            <a:prstGeom prst="rect">
              <a:avLst/>
            </a:prstGeom>
          </p:spPr>
        </p:pic>
        <p:pic>
          <p:nvPicPr>
            <p:cNvPr id="8" name="Graphic 7">
              <a:extLst>
                <a:ext uri="{FF2B5EF4-FFF2-40B4-BE49-F238E27FC236}">
                  <a16:creationId xmlns:a16="http://schemas.microsoft.com/office/drawing/2014/main" id="{37875AA7-8584-C85D-D920-B6F36122116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5382569" y="5060315"/>
              <a:ext cx="927943" cy="1801301"/>
            </a:xfrm>
            <a:prstGeom prst="rect">
              <a:avLst/>
            </a:prstGeom>
          </p:spPr>
        </p:pic>
      </p:grpSp>
      <p:sp>
        <p:nvSpPr>
          <p:cNvPr id="2" name="Title 1"/>
          <p:cNvSpPr>
            <a:spLocks noGrp="1"/>
          </p:cNvSpPr>
          <p:nvPr>
            <p:ph type="ctrTitle" hasCustomPrompt="1"/>
          </p:nvPr>
        </p:nvSpPr>
        <p:spPr>
          <a:xfrm>
            <a:off x="6970326" y="1679216"/>
            <a:ext cx="4786877" cy="1518315"/>
          </a:xfrm>
        </p:spPr>
        <p:txBody>
          <a:bodyPr anchor="b">
            <a:normAutofit/>
          </a:bodyPr>
          <a:lstStyle>
            <a:lvl1pPr algn="l">
              <a:lnSpc>
                <a:spcPct val="90000"/>
              </a:lnSpc>
              <a:defRPr sz="6000" spc="100" baseline="0">
                <a:solidFill>
                  <a:schemeClr val="accent1"/>
                </a:solidFill>
              </a:defRPr>
            </a:lvl1pPr>
          </a:lstStyle>
          <a:p>
            <a:r>
              <a:rPr lang="en-US" dirty="0"/>
              <a:t>Add title </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29499" y="-2236"/>
            <a:ext cx="6814124" cy="687109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97807"/>
              <a:gd name="connsiteX1" fmla="*/ 6814124 w 6814124"/>
              <a:gd name="connsiteY1" fmla="*/ 9870 h 6897807"/>
              <a:gd name="connsiteX2" fmla="*/ 6063554 w 6814124"/>
              <a:gd name="connsiteY2" fmla="*/ 2785785 h 6897807"/>
              <a:gd name="connsiteX3" fmla="*/ 5827334 w 6814124"/>
              <a:gd name="connsiteY3" fmla="*/ 2972475 h 6897807"/>
              <a:gd name="connsiteX4" fmla="*/ 5728274 w 6814124"/>
              <a:gd name="connsiteY4" fmla="*/ 2701965 h 6897807"/>
              <a:gd name="connsiteX5" fmla="*/ 5953064 w 6814124"/>
              <a:gd name="connsiteY5" fmla="*/ 1856145 h 6897807"/>
              <a:gd name="connsiteX6" fmla="*/ 5846384 w 6814124"/>
              <a:gd name="connsiteY6" fmla="*/ 1581825 h 6897807"/>
              <a:gd name="connsiteX7" fmla="*/ 5629214 w 6814124"/>
              <a:gd name="connsiteY7" fmla="*/ 1779945 h 6897807"/>
              <a:gd name="connsiteX8" fmla="*/ 4867214 w 6814124"/>
              <a:gd name="connsiteY8" fmla="*/ 4698405 h 6897807"/>
              <a:gd name="connsiteX9" fmla="*/ 4966274 w 6814124"/>
              <a:gd name="connsiteY9" fmla="*/ 4915575 h 6897807"/>
              <a:gd name="connsiteX10" fmla="*/ 5187254 w 6814124"/>
              <a:gd name="connsiteY10" fmla="*/ 4766985 h 6897807"/>
              <a:gd name="connsiteX11" fmla="*/ 5431094 w 6814124"/>
              <a:gd name="connsiteY11" fmla="*/ 3852585 h 6897807"/>
              <a:gd name="connsiteX12" fmla="*/ 5659694 w 6814124"/>
              <a:gd name="connsiteY12" fmla="*/ 3723045 h 6897807"/>
              <a:gd name="connsiteX13" fmla="*/ 5758754 w 6814124"/>
              <a:gd name="connsiteY13" fmla="*/ 3936405 h 6897807"/>
              <a:gd name="connsiteX14" fmla="*/ 5002015 w 6814124"/>
              <a:gd name="connsiteY14" fmla="*/ 6897807 h 6897807"/>
              <a:gd name="connsiteX15" fmla="*/ 973394 w 6814124"/>
              <a:gd name="connsiteY15" fmla="*/ 6886921 h 6897807"/>
              <a:gd name="connsiteX16" fmla="*/ 0 w 6814124"/>
              <a:gd name="connsiteY16" fmla="*/ 0 h 6897807"/>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973394 w 6814124"/>
              <a:gd name="connsiteY15" fmla="*/ 6877052 h 6887938"/>
              <a:gd name="connsiteX16" fmla="*/ 0 w 6814124"/>
              <a:gd name="connsiteY16" fmla="*/ 0 h 6887938"/>
              <a:gd name="connsiteX0" fmla="*/ 0 w 6814124"/>
              <a:gd name="connsiteY0" fmla="*/ 0 h 6887938"/>
              <a:gd name="connsiteX1" fmla="*/ 6814124 w 6814124"/>
              <a:gd name="connsiteY1" fmla="*/ 1 h 6887938"/>
              <a:gd name="connsiteX2" fmla="*/ 6063554 w 6814124"/>
              <a:gd name="connsiteY2" fmla="*/ 2775916 h 6887938"/>
              <a:gd name="connsiteX3" fmla="*/ 5827334 w 6814124"/>
              <a:gd name="connsiteY3" fmla="*/ 2962606 h 6887938"/>
              <a:gd name="connsiteX4" fmla="*/ 5728274 w 6814124"/>
              <a:gd name="connsiteY4" fmla="*/ 2692096 h 6887938"/>
              <a:gd name="connsiteX5" fmla="*/ 5953064 w 6814124"/>
              <a:gd name="connsiteY5" fmla="*/ 1846276 h 6887938"/>
              <a:gd name="connsiteX6" fmla="*/ 5846384 w 6814124"/>
              <a:gd name="connsiteY6" fmla="*/ 1571956 h 6887938"/>
              <a:gd name="connsiteX7" fmla="*/ 5629214 w 6814124"/>
              <a:gd name="connsiteY7" fmla="*/ 1770076 h 6887938"/>
              <a:gd name="connsiteX8" fmla="*/ 4867214 w 6814124"/>
              <a:gd name="connsiteY8" fmla="*/ 4688536 h 6887938"/>
              <a:gd name="connsiteX9" fmla="*/ 4966274 w 6814124"/>
              <a:gd name="connsiteY9" fmla="*/ 4905706 h 6887938"/>
              <a:gd name="connsiteX10" fmla="*/ 5187254 w 6814124"/>
              <a:gd name="connsiteY10" fmla="*/ 4757116 h 6887938"/>
              <a:gd name="connsiteX11" fmla="*/ 5431094 w 6814124"/>
              <a:gd name="connsiteY11" fmla="*/ 3842716 h 6887938"/>
              <a:gd name="connsiteX12" fmla="*/ 5659694 w 6814124"/>
              <a:gd name="connsiteY12" fmla="*/ 3713176 h 6887938"/>
              <a:gd name="connsiteX13" fmla="*/ 5758754 w 6814124"/>
              <a:gd name="connsiteY13" fmla="*/ 3926536 h 6887938"/>
              <a:gd name="connsiteX14" fmla="*/ 5002015 w 6814124"/>
              <a:gd name="connsiteY14" fmla="*/ 6887938 h 6887938"/>
              <a:gd name="connsiteX15" fmla="*/ 0 w 6814124"/>
              <a:gd name="connsiteY15" fmla="*/ 6877052 h 6887938"/>
              <a:gd name="connsiteX16" fmla="*/ 0 w 6814124"/>
              <a:gd name="connsiteY16" fmla="*/ 0 h 6887938"/>
              <a:gd name="connsiteX0" fmla="*/ 0 w 6814124"/>
              <a:gd name="connsiteY0" fmla="*/ 0 h 6896790"/>
              <a:gd name="connsiteX1" fmla="*/ 6814124 w 6814124"/>
              <a:gd name="connsiteY1" fmla="*/ 1 h 6896790"/>
              <a:gd name="connsiteX2" fmla="*/ 6063554 w 6814124"/>
              <a:gd name="connsiteY2" fmla="*/ 2775916 h 6896790"/>
              <a:gd name="connsiteX3" fmla="*/ 5827334 w 6814124"/>
              <a:gd name="connsiteY3" fmla="*/ 2962606 h 6896790"/>
              <a:gd name="connsiteX4" fmla="*/ 5728274 w 6814124"/>
              <a:gd name="connsiteY4" fmla="*/ 2692096 h 6896790"/>
              <a:gd name="connsiteX5" fmla="*/ 5953064 w 6814124"/>
              <a:gd name="connsiteY5" fmla="*/ 1846276 h 6896790"/>
              <a:gd name="connsiteX6" fmla="*/ 5846384 w 6814124"/>
              <a:gd name="connsiteY6" fmla="*/ 1571956 h 6896790"/>
              <a:gd name="connsiteX7" fmla="*/ 5629214 w 6814124"/>
              <a:gd name="connsiteY7" fmla="*/ 1770076 h 6896790"/>
              <a:gd name="connsiteX8" fmla="*/ 4867214 w 6814124"/>
              <a:gd name="connsiteY8" fmla="*/ 4688536 h 6896790"/>
              <a:gd name="connsiteX9" fmla="*/ 4966274 w 6814124"/>
              <a:gd name="connsiteY9" fmla="*/ 4905706 h 6896790"/>
              <a:gd name="connsiteX10" fmla="*/ 5187254 w 6814124"/>
              <a:gd name="connsiteY10" fmla="*/ 4757116 h 6896790"/>
              <a:gd name="connsiteX11" fmla="*/ 5431094 w 6814124"/>
              <a:gd name="connsiteY11" fmla="*/ 3842716 h 6896790"/>
              <a:gd name="connsiteX12" fmla="*/ 5659694 w 6814124"/>
              <a:gd name="connsiteY12" fmla="*/ 3713176 h 6896790"/>
              <a:gd name="connsiteX13" fmla="*/ 5758754 w 6814124"/>
              <a:gd name="connsiteY13" fmla="*/ 3926536 h 6896790"/>
              <a:gd name="connsiteX14" fmla="*/ 5002015 w 6814124"/>
              <a:gd name="connsiteY14" fmla="*/ 6887938 h 6896790"/>
              <a:gd name="connsiteX15" fmla="*/ 0 w 6814124"/>
              <a:gd name="connsiteY15" fmla="*/ 6896790 h 6896790"/>
              <a:gd name="connsiteX16" fmla="*/ 0 w 6814124"/>
              <a:gd name="connsiteY16" fmla="*/ 0 h 6896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814124" h="6896790">
                <a:moveTo>
                  <a:pt x="0" y="0"/>
                </a:moveTo>
                <a:lnTo>
                  <a:pt x="6814124" y="1"/>
                </a:lnTo>
                <a:lnTo>
                  <a:pt x="6063554" y="2775916"/>
                </a:lnTo>
                <a:cubicBezTo>
                  <a:pt x="6030534" y="2883866"/>
                  <a:pt x="5993704" y="2976576"/>
                  <a:pt x="5827334" y="2962606"/>
                </a:cubicBezTo>
                <a:cubicBezTo>
                  <a:pt x="5641914" y="2845766"/>
                  <a:pt x="5734624" y="2747976"/>
                  <a:pt x="5728274" y="2692096"/>
                </a:cubicBezTo>
                <a:cubicBezTo>
                  <a:pt x="5818444" y="2355546"/>
                  <a:pt x="5878134" y="2121866"/>
                  <a:pt x="5953064" y="1846276"/>
                </a:cubicBezTo>
                <a:cubicBezTo>
                  <a:pt x="5994974" y="1687526"/>
                  <a:pt x="5969574" y="1615136"/>
                  <a:pt x="5846384" y="1571956"/>
                </a:cubicBezTo>
                <a:cubicBezTo>
                  <a:pt x="5711764" y="1563066"/>
                  <a:pt x="5672394" y="1597356"/>
                  <a:pt x="5629214" y="1770076"/>
                </a:cubicBezTo>
                <a:cubicBezTo>
                  <a:pt x="5644454" y="1858976"/>
                  <a:pt x="4851974" y="4599636"/>
                  <a:pt x="4867214" y="4688536"/>
                </a:cubicBezTo>
                <a:cubicBezTo>
                  <a:pt x="4832289" y="4824426"/>
                  <a:pt x="4898964" y="4880306"/>
                  <a:pt x="4966274" y="4905706"/>
                </a:cubicBezTo>
                <a:cubicBezTo>
                  <a:pt x="5075494" y="4904436"/>
                  <a:pt x="5132009" y="4917136"/>
                  <a:pt x="5187254" y="4757116"/>
                </a:cubicBezTo>
                <a:lnTo>
                  <a:pt x="5431094" y="3842716"/>
                </a:lnTo>
                <a:cubicBezTo>
                  <a:pt x="5455224" y="3756356"/>
                  <a:pt x="5528884" y="3692856"/>
                  <a:pt x="5659694" y="3713176"/>
                </a:cubicBezTo>
                <a:cubicBezTo>
                  <a:pt x="5803204" y="3791916"/>
                  <a:pt x="5756214" y="3882086"/>
                  <a:pt x="5758754" y="3926536"/>
                </a:cubicBezTo>
                <a:lnTo>
                  <a:pt x="5002015" y="6887938"/>
                </a:lnTo>
                <a:lnTo>
                  <a:pt x="0" y="6896790"/>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970326" y="3748958"/>
            <a:ext cx="4786878" cy="2258013"/>
          </a:xfrm>
        </p:spPr>
        <p:txBody>
          <a:bodyPr lIns="91440" tIns="0">
            <a:normAutofit/>
          </a:bodyPr>
          <a:lstStyle>
            <a:lvl1pPr marL="0" indent="0">
              <a:spcBef>
                <a:spcPts val="0"/>
              </a:spcBef>
              <a:spcAft>
                <a:spcPts val="0"/>
              </a:spcAft>
              <a:buFont typeface="Courier New" panose="02070309020205020404" pitchFamily="49" charset="0"/>
              <a:buNone/>
              <a:defRPr sz="16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Tree>
    <p:extLst>
      <p:ext uri="{BB962C8B-B14F-4D97-AF65-F5344CB8AC3E}">
        <p14:creationId xmlns:p14="http://schemas.microsoft.com/office/powerpoint/2010/main" val="4627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
        <p:nvSpPr>
          <p:cNvPr id="3" name="Title 1">
            <a:extLst>
              <a:ext uri="{FF2B5EF4-FFF2-40B4-BE49-F238E27FC236}">
                <a16:creationId xmlns:a16="http://schemas.microsoft.com/office/drawing/2014/main" id="{80206913-4198-C5BA-6B13-02095EAA2B6F}"/>
              </a:ext>
            </a:extLst>
          </p:cNvPr>
          <p:cNvSpPr>
            <a:spLocks noGrp="1"/>
          </p:cNvSpPr>
          <p:nvPr>
            <p:ph type="ctrTitle" hasCustomPrompt="1"/>
          </p:nvPr>
        </p:nvSpPr>
        <p:spPr>
          <a:xfrm>
            <a:off x="796322" y="320040"/>
            <a:ext cx="6732237" cy="1017147"/>
          </a:xfrm>
        </p:spPr>
        <p:txBody>
          <a:bodyPr anchor="b">
            <a:noAutofit/>
          </a:bodyPr>
          <a:lstStyle>
            <a:lvl1pPr algn="l">
              <a:lnSpc>
                <a:spcPct val="90000"/>
              </a:lnSpc>
              <a:defRPr sz="3600" spc="100" baseline="0">
                <a:solidFill>
                  <a:schemeClr val="tx1"/>
                </a:solidFill>
              </a:defRPr>
            </a:lvl1pPr>
          </a:lstStyle>
          <a:p>
            <a:r>
              <a:rPr lang="en-US" dirty="0"/>
              <a:t>Add title here</a:t>
            </a:r>
          </a:p>
        </p:txBody>
      </p:sp>
      <p:sp>
        <p:nvSpPr>
          <p:cNvPr id="4" name="Text Placeholder 7">
            <a:extLst>
              <a:ext uri="{FF2B5EF4-FFF2-40B4-BE49-F238E27FC236}">
                <a16:creationId xmlns:a16="http://schemas.microsoft.com/office/drawing/2014/main" id="{F770BC68-C025-CE63-EEBA-5DC7ADC44D91}"/>
              </a:ext>
            </a:extLst>
          </p:cNvPr>
          <p:cNvSpPr>
            <a:spLocks noGrp="1"/>
          </p:cNvSpPr>
          <p:nvPr>
            <p:ph type="body" sz="quarter" idx="10" hasCustomPrompt="1"/>
          </p:nvPr>
        </p:nvSpPr>
        <p:spPr>
          <a:xfrm>
            <a:off x="824242" y="174947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o1.</a:t>
            </a:r>
          </a:p>
        </p:txBody>
      </p:sp>
      <p:sp>
        <p:nvSpPr>
          <p:cNvPr id="5" name="Text Placeholder 12">
            <a:extLst>
              <a:ext uri="{FF2B5EF4-FFF2-40B4-BE49-F238E27FC236}">
                <a16:creationId xmlns:a16="http://schemas.microsoft.com/office/drawing/2014/main" id="{2F993316-5D9D-6B5D-B678-3E0B84A3C0D2}"/>
              </a:ext>
            </a:extLst>
          </p:cNvPr>
          <p:cNvSpPr>
            <a:spLocks noGrp="1"/>
          </p:cNvSpPr>
          <p:nvPr>
            <p:ph type="body" sz="quarter" idx="16" hasCustomPrompt="1"/>
          </p:nvPr>
        </p:nvSpPr>
        <p:spPr>
          <a:xfrm>
            <a:off x="1643379" y="174947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1" name="Text Placeholder 7">
            <a:extLst>
              <a:ext uri="{FF2B5EF4-FFF2-40B4-BE49-F238E27FC236}">
                <a16:creationId xmlns:a16="http://schemas.microsoft.com/office/drawing/2014/main" id="{41C39372-CEC6-2265-7611-84F187C126B1}"/>
              </a:ext>
            </a:extLst>
          </p:cNvPr>
          <p:cNvSpPr>
            <a:spLocks noGrp="1"/>
          </p:cNvSpPr>
          <p:nvPr>
            <p:ph type="body" sz="quarter" idx="12" hasCustomPrompt="1"/>
          </p:nvPr>
        </p:nvSpPr>
        <p:spPr>
          <a:xfrm>
            <a:off x="824242" y="2378035"/>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o2.</a:t>
            </a:r>
          </a:p>
        </p:txBody>
      </p:sp>
      <p:sp>
        <p:nvSpPr>
          <p:cNvPr id="12" name="Text Placeholder 12">
            <a:extLst>
              <a:ext uri="{FF2B5EF4-FFF2-40B4-BE49-F238E27FC236}">
                <a16:creationId xmlns:a16="http://schemas.microsoft.com/office/drawing/2014/main" id="{5E13D63F-D0AC-7CD2-770C-6AB09F1BA687}"/>
              </a:ext>
            </a:extLst>
          </p:cNvPr>
          <p:cNvSpPr>
            <a:spLocks noGrp="1"/>
          </p:cNvSpPr>
          <p:nvPr>
            <p:ph type="body" sz="quarter" idx="17" hasCustomPrompt="1"/>
          </p:nvPr>
        </p:nvSpPr>
        <p:spPr>
          <a:xfrm>
            <a:off x="1643379" y="2378035"/>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18" name="Text Placeholder 7">
            <a:extLst>
              <a:ext uri="{FF2B5EF4-FFF2-40B4-BE49-F238E27FC236}">
                <a16:creationId xmlns:a16="http://schemas.microsoft.com/office/drawing/2014/main" id="{85BF73EF-490D-CA1C-DAD3-BACB141D0988}"/>
              </a:ext>
            </a:extLst>
          </p:cNvPr>
          <p:cNvSpPr>
            <a:spLocks noGrp="1"/>
          </p:cNvSpPr>
          <p:nvPr>
            <p:ph type="body" sz="quarter" idx="13" hasCustomPrompt="1"/>
          </p:nvPr>
        </p:nvSpPr>
        <p:spPr>
          <a:xfrm>
            <a:off x="824242" y="3006909"/>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o3.</a:t>
            </a:r>
          </a:p>
        </p:txBody>
      </p:sp>
      <p:sp>
        <p:nvSpPr>
          <p:cNvPr id="19" name="Text Placeholder 12">
            <a:extLst>
              <a:ext uri="{FF2B5EF4-FFF2-40B4-BE49-F238E27FC236}">
                <a16:creationId xmlns:a16="http://schemas.microsoft.com/office/drawing/2014/main" id="{B82C914D-7190-2AD0-228B-6DA13843762C}"/>
              </a:ext>
            </a:extLst>
          </p:cNvPr>
          <p:cNvSpPr>
            <a:spLocks noGrp="1"/>
          </p:cNvSpPr>
          <p:nvPr>
            <p:ph type="body" sz="quarter" idx="18" hasCustomPrompt="1"/>
          </p:nvPr>
        </p:nvSpPr>
        <p:spPr>
          <a:xfrm>
            <a:off x="1643379" y="3009613"/>
            <a:ext cx="5885179" cy="533400"/>
          </a:xfrm>
        </p:spPr>
        <p:txBody>
          <a:bodyPr bIns="0" anchor="b">
            <a:normAutofit/>
          </a:bodyPr>
          <a:lstStyle>
            <a:lvl1pPr marL="0" indent="0">
              <a:buNone/>
              <a:defRPr sz="2000">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5" name="Text Placeholder 7">
            <a:extLst>
              <a:ext uri="{FF2B5EF4-FFF2-40B4-BE49-F238E27FC236}">
                <a16:creationId xmlns:a16="http://schemas.microsoft.com/office/drawing/2014/main" id="{DAE3299D-125C-8DBC-60F9-82920ADE34EB}"/>
              </a:ext>
            </a:extLst>
          </p:cNvPr>
          <p:cNvSpPr>
            <a:spLocks noGrp="1"/>
          </p:cNvSpPr>
          <p:nvPr>
            <p:ph type="body" sz="quarter" idx="14" hasCustomPrompt="1"/>
          </p:nvPr>
        </p:nvSpPr>
        <p:spPr>
          <a:xfrm>
            <a:off x="824242" y="3635783"/>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o4.</a:t>
            </a:r>
          </a:p>
        </p:txBody>
      </p:sp>
      <p:sp>
        <p:nvSpPr>
          <p:cNvPr id="26" name="Text Placeholder 12">
            <a:extLst>
              <a:ext uri="{FF2B5EF4-FFF2-40B4-BE49-F238E27FC236}">
                <a16:creationId xmlns:a16="http://schemas.microsoft.com/office/drawing/2014/main" id="{B84261D4-8740-689B-A5CA-C6442BC13E25}"/>
              </a:ext>
            </a:extLst>
          </p:cNvPr>
          <p:cNvSpPr>
            <a:spLocks noGrp="1"/>
          </p:cNvSpPr>
          <p:nvPr>
            <p:ph type="body" sz="quarter" idx="19" hasCustomPrompt="1"/>
          </p:nvPr>
        </p:nvSpPr>
        <p:spPr>
          <a:xfrm>
            <a:off x="1643379" y="3638169"/>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
        <p:nvSpPr>
          <p:cNvPr id="29" name="Text Placeholder 7">
            <a:extLst>
              <a:ext uri="{FF2B5EF4-FFF2-40B4-BE49-F238E27FC236}">
                <a16:creationId xmlns:a16="http://schemas.microsoft.com/office/drawing/2014/main" id="{7D4393D6-D866-E411-A222-2FE8B99C4D38}"/>
              </a:ext>
            </a:extLst>
          </p:cNvPr>
          <p:cNvSpPr>
            <a:spLocks noGrp="1"/>
          </p:cNvSpPr>
          <p:nvPr>
            <p:ph type="body" sz="quarter" idx="15" hasCustomPrompt="1"/>
          </p:nvPr>
        </p:nvSpPr>
        <p:spPr>
          <a:xfrm>
            <a:off x="824242" y="4264656"/>
            <a:ext cx="788639" cy="533400"/>
          </a:xfrm>
        </p:spPr>
        <p:txBody>
          <a:bodyPr lIns="0" tIns="0" rIns="0" bIns="0" anchor="ctr">
            <a:noAutofit/>
          </a:bodyPr>
          <a:lstStyle>
            <a:lvl1pPr marL="0" indent="0" algn="ctr">
              <a:lnSpc>
                <a:spcPct val="60000"/>
              </a:lnSpc>
              <a:spcBef>
                <a:spcPts val="0"/>
              </a:spcBef>
              <a:spcAft>
                <a:spcPts val="0"/>
              </a:spcAft>
              <a:buNone/>
              <a:defRPr sz="4400" b="0" spc="100" baseline="-25000">
                <a:solidFill>
                  <a:schemeClr val="tx2"/>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o5.</a:t>
            </a:r>
          </a:p>
        </p:txBody>
      </p:sp>
      <p:sp>
        <p:nvSpPr>
          <p:cNvPr id="30" name="Text Placeholder 12">
            <a:extLst>
              <a:ext uri="{FF2B5EF4-FFF2-40B4-BE49-F238E27FC236}">
                <a16:creationId xmlns:a16="http://schemas.microsoft.com/office/drawing/2014/main" id="{94666BC0-682D-FE04-6EC3-AA81EA3F96FB}"/>
              </a:ext>
            </a:extLst>
          </p:cNvPr>
          <p:cNvSpPr>
            <a:spLocks noGrp="1"/>
          </p:cNvSpPr>
          <p:nvPr>
            <p:ph type="body" sz="quarter" idx="20" hasCustomPrompt="1"/>
          </p:nvPr>
        </p:nvSpPr>
        <p:spPr>
          <a:xfrm>
            <a:off x="1643379" y="4269747"/>
            <a:ext cx="5885179" cy="533400"/>
          </a:xfrm>
        </p:spPr>
        <p:txBody>
          <a:bodyPr bIns="0" anchor="b"/>
          <a:lstStyle>
            <a:lvl1pPr marL="0" indent="0">
              <a:buNone/>
              <a:defRPr>
                <a:solidFill>
                  <a:schemeClr val="tx1">
                    <a:lumMod val="50000"/>
                    <a:lumOff val="50000"/>
                  </a:schemeClr>
                </a:solidFill>
              </a:defRPr>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spTree>
    <p:extLst>
      <p:ext uri="{BB962C8B-B14F-4D97-AF65-F5344CB8AC3E}">
        <p14:creationId xmlns:p14="http://schemas.microsoft.com/office/powerpoint/2010/main" val="24737091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615541" y="715654"/>
            <a:ext cx="4786877" cy="151831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605708" y="2431477"/>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605708" y="3348617"/>
            <a:ext cx="2699066" cy="2569866"/>
          </a:xfrm>
        </p:spPr>
        <p:txBody>
          <a:bodyPr lIns="91440" tIns="0">
            <a:normAutofit/>
          </a:bodyPr>
          <a:lstStyle>
            <a:lvl1pPr marL="274320" indent="-274320">
              <a:spcAft>
                <a:spcPts val="600"/>
              </a:spcAft>
              <a:buFont typeface="Courier New" panose="02070309020205020404" pitchFamily="49" charset="0"/>
              <a:buChar char="o"/>
              <a:defRPr sz="1400">
                <a:solidFill>
                  <a:schemeClr val="bg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Tree>
    <p:extLst>
      <p:ext uri="{BB962C8B-B14F-4D97-AF65-F5344CB8AC3E}">
        <p14:creationId xmlns:p14="http://schemas.microsoft.com/office/powerpoint/2010/main" val="603767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B3EF88AD-4B54-9DC5-D315-825BE9FCEEF4}"/>
              </a:ext>
            </a:extLst>
          </p:cNvPr>
          <p:cNvSpPr>
            <a:spLocks noGrp="1"/>
          </p:cNvSpPr>
          <p:nvPr>
            <p:ph sz="quarter" idx="17"/>
          </p:nvPr>
        </p:nvSpPr>
        <p:spPr>
          <a:xfrm>
            <a:off x="796322" y="2252076"/>
            <a:ext cx="5797550" cy="3051762"/>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20955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Single lin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96322" y="408820"/>
            <a:ext cx="8935507" cy="949467"/>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4" name="Content Placeholder 3">
            <a:extLst>
              <a:ext uri="{FF2B5EF4-FFF2-40B4-BE49-F238E27FC236}">
                <a16:creationId xmlns:a16="http://schemas.microsoft.com/office/drawing/2014/main" id="{940D7E9A-1E17-C6A0-31A6-F6F620FF9E84}"/>
              </a:ext>
            </a:extLst>
          </p:cNvPr>
          <p:cNvSpPr>
            <a:spLocks noGrp="1"/>
          </p:cNvSpPr>
          <p:nvPr>
            <p:ph sz="quarter" idx="17"/>
          </p:nvPr>
        </p:nvSpPr>
        <p:spPr>
          <a:xfrm>
            <a:off x="796322" y="1986061"/>
            <a:ext cx="5797550" cy="4015244"/>
          </a:xfrm>
        </p:spPr>
        <p:txBody>
          <a:bodyPr>
            <a:normAutofit/>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7769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2">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7B8C35C0-4758-2887-0763-E78795846CD3}"/>
              </a:ext>
              <a:ext uri="{C183D7F6-B498-43B3-948B-1728B52AA6E4}">
                <adec:decorative xmlns:adec="http://schemas.microsoft.com/office/drawing/2017/decorative" val="1"/>
              </a:ext>
            </a:extLst>
          </p:cNvPr>
          <p:cNvSpPr/>
          <p:nvPr userDrawn="1"/>
        </p:nvSpPr>
        <p:spPr>
          <a:xfrm>
            <a:off x="6093537" y="-1946"/>
            <a:ext cx="3601340" cy="6881814"/>
          </a:xfrm>
          <a:custGeom>
            <a:avLst/>
            <a:gdLst>
              <a:gd name="connsiteX0" fmla="*/ 3601340 w 3601340"/>
              <a:gd name="connsiteY0" fmla="*/ 0 h 6881814"/>
              <a:gd name="connsiteX1" fmla="*/ 0 w 3601340"/>
              <a:gd name="connsiteY1" fmla="*/ 0 h 6881814"/>
              <a:gd name="connsiteX2" fmla="*/ 0 w 3601340"/>
              <a:gd name="connsiteY2" fmla="*/ 6881815 h 6881814"/>
              <a:gd name="connsiteX3" fmla="*/ 1064235 w 3601340"/>
              <a:gd name="connsiteY3" fmla="*/ 6881815 h 6881814"/>
              <a:gd name="connsiteX4" fmla="*/ 1441045 w 3601340"/>
              <a:gd name="connsiteY4" fmla="*/ 5490188 h 6881814"/>
              <a:gd name="connsiteX5" fmla="*/ 1835678 w 3601340"/>
              <a:gd name="connsiteY5" fmla="*/ 4034957 h 6881814"/>
              <a:gd name="connsiteX6" fmla="*/ 2045724 w 3601340"/>
              <a:gd name="connsiteY6" fmla="*/ 3914112 h 6881814"/>
              <a:gd name="connsiteX7" fmla="*/ 2166660 w 3601340"/>
              <a:gd name="connsiteY7" fmla="*/ 4124001 h 6881814"/>
              <a:gd name="connsiteX8" fmla="*/ 1906966 w 3601340"/>
              <a:gd name="connsiteY8" fmla="*/ 5081858 h 6881814"/>
              <a:gd name="connsiteX9" fmla="*/ 2027902 w 3601340"/>
              <a:gd name="connsiteY9" fmla="*/ 5291747 h 6881814"/>
              <a:gd name="connsiteX10" fmla="*/ 2227765 w 3601340"/>
              <a:gd name="connsiteY10" fmla="*/ 5198887 h 6881814"/>
              <a:gd name="connsiteX11" fmla="*/ 2570204 w 3601340"/>
              <a:gd name="connsiteY11" fmla="*/ 3923016 h 6881814"/>
              <a:gd name="connsiteX12" fmla="*/ 2602029 w 3601340"/>
              <a:gd name="connsiteY12" fmla="*/ 3799627 h 6881814"/>
              <a:gd name="connsiteX13" fmla="*/ 3601340 w 3601340"/>
              <a:gd name="connsiteY13" fmla="*/ 0 h 688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01340" h="6881814">
                <a:moveTo>
                  <a:pt x="3601340" y="0"/>
                </a:moveTo>
                <a:lnTo>
                  <a:pt x="0" y="0"/>
                </a:lnTo>
                <a:lnTo>
                  <a:pt x="0" y="6881815"/>
                </a:lnTo>
                <a:lnTo>
                  <a:pt x="1064235" y="6881815"/>
                </a:lnTo>
                <a:lnTo>
                  <a:pt x="1441045" y="5490188"/>
                </a:lnTo>
                <a:lnTo>
                  <a:pt x="1835678" y="4034957"/>
                </a:lnTo>
                <a:cubicBezTo>
                  <a:pt x="1859865" y="3943369"/>
                  <a:pt x="1954068" y="3889943"/>
                  <a:pt x="2045724" y="3914112"/>
                </a:cubicBezTo>
                <a:cubicBezTo>
                  <a:pt x="2137381" y="3938281"/>
                  <a:pt x="2190847" y="4032413"/>
                  <a:pt x="2166660" y="4124001"/>
                </a:cubicBezTo>
                <a:lnTo>
                  <a:pt x="1906966" y="5081858"/>
                </a:lnTo>
                <a:cubicBezTo>
                  <a:pt x="1882779" y="5173446"/>
                  <a:pt x="1936246" y="5267578"/>
                  <a:pt x="2027902" y="5291747"/>
                </a:cubicBezTo>
                <a:cubicBezTo>
                  <a:pt x="2109375" y="5313372"/>
                  <a:pt x="2193393" y="5272666"/>
                  <a:pt x="2227765" y="5198887"/>
                </a:cubicBezTo>
                <a:lnTo>
                  <a:pt x="2570204" y="3923016"/>
                </a:lnTo>
                <a:lnTo>
                  <a:pt x="2602029" y="3799627"/>
                </a:lnTo>
                <a:lnTo>
                  <a:pt x="3601340" y="0"/>
                </a:lnTo>
                <a:close/>
              </a:path>
            </a:pathLst>
          </a:custGeom>
          <a:solidFill>
            <a:srgbClr val="FFFFFF"/>
          </a:solidFill>
          <a:ln w="12700" cap="flat">
            <a:noFill/>
            <a:prstDash val="solid"/>
            <a:miter/>
          </a:ln>
        </p:spPr>
        <p:txBody>
          <a:bodyPr rtlCol="0" anchor="ctr"/>
          <a:lstStyle/>
          <a:p>
            <a:endParaRPr lang="en-US" dirty="0"/>
          </a:p>
        </p:txBody>
      </p:sp>
      <p:sp>
        <p:nvSpPr>
          <p:cNvPr id="2" name="Title 1"/>
          <p:cNvSpPr>
            <a:spLocks noGrp="1"/>
          </p:cNvSpPr>
          <p:nvPr>
            <p:ph type="ctrTitle" hasCustomPrompt="1"/>
          </p:nvPr>
        </p:nvSpPr>
        <p:spPr>
          <a:xfrm>
            <a:off x="796322" y="320040"/>
            <a:ext cx="6732237" cy="1524000"/>
          </a:xfrm>
        </p:spPr>
        <p:txBody>
          <a:bodyPr anchor="b">
            <a:normAutofit/>
          </a:bodyPr>
          <a:lstStyle>
            <a:lvl1pPr algn="l">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796322" y="2252394"/>
            <a:ext cx="5797518" cy="2532966"/>
          </a:xfrm>
        </p:spPr>
        <p:txBody>
          <a:bodyPr lIns="91440" bIns="0" anchor="t">
            <a:normAutofit/>
          </a:bodyPr>
          <a:lstStyle>
            <a:lvl1pPr marL="0" indent="0">
              <a:spcBef>
                <a:spcPts val="600"/>
              </a:spcBef>
              <a:spcAft>
                <a:spcPts val="1800"/>
              </a:spcAft>
              <a:buNone/>
              <a:defRPr sz="1400"/>
            </a:lvl1pPr>
            <a:lvl2pPr marL="201168" indent="0">
              <a:buNone/>
              <a:defRPr/>
            </a:lvl2pPr>
            <a:lvl3pPr marL="384048" indent="0">
              <a:buNone/>
              <a:defRPr/>
            </a:lvl3pPr>
            <a:lvl4pPr marL="566928" indent="0">
              <a:buNone/>
              <a:defRPr/>
            </a:lvl4pPr>
            <a:lvl5pPr marL="749808" indent="0">
              <a:buNone/>
              <a:defRPr/>
            </a:lvl5pPr>
          </a:lstStyle>
          <a:p>
            <a:pPr lvl="0"/>
            <a:r>
              <a:rPr lang="en-US" dirty="0"/>
              <a:t>Click to add text</a:t>
            </a:r>
          </a:p>
        </p:txBody>
      </p:sp>
      <p:cxnSp>
        <p:nvCxnSpPr>
          <p:cNvPr id="22" name="Straight Connector 21">
            <a:extLst>
              <a:ext uri="{FF2B5EF4-FFF2-40B4-BE49-F238E27FC236}">
                <a16:creationId xmlns:a16="http://schemas.microsoft.com/office/drawing/2014/main" id="{C01359A1-A1B1-9DC6-08B9-8042E7FBA168}"/>
              </a:ext>
              <a:ext uri="{C183D7F6-B498-43B3-948B-1728B52AA6E4}">
                <adec:decorative xmlns:adec="http://schemas.microsoft.com/office/drawing/2017/decorative" val="1"/>
              </a:ext>
            </a:extLst>
          </p:cNvPr>
          <p:cNvCxnSpPr>
            <a:cxnSpLocks/>
          </p:cNvCxnSpPr>
          <p:nvPr userDrawn="1"/>
        </p:nvCxnSpPr>
        <p:spPr>
          <a:xfrm rot="10800000" flipH="1">
            <a:off x="6889763"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flipH="1">
            <a:off x="7163691" y="0"/>
            <a:ext cx="5024825" cy="6858000"/>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655820 w 5840730"/>
              <a:gd name="connsiteY6" fmla="*/ 1770075 h 6887937"/>
              <a:gd name="connsiteX7" fmla="*/ 3893820 w 5840730"/>
              <a:gd name="connsiteY7" fmla="*/ 4688535 h 6887937"/>
              <a:gd name="connsiteX8" fmla="*/ 3992880 w 5840730"/>
              <a:gd name="connsiteY8" fmla="*/ 490570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3893820 w 5840730"/>
              <a:gd name="connsiteY6" fmla="*/ 4688535 h 6887937"/>
              <a:gd name="connsiteX7" fmla="*/ 3992880 w 5840730"/>
              <a:gd name="connsiteY7" fmla="*/ 4905705 h 6887937"/>
              <a:gd name="connsiteX8" fmla="*/ 4213860 w 5840730"/>
              <a:gd name="connsiteY8" fmla="*/ 4757115 h 6887937"/>
              <a:gd name="connsiteX9" fmla="*/ 4457700 w 5840730"/>
              <a:gd name="connsiteY9" fmla="*/ 3842715 h 6887937"/>
              <a:gd name="connsiteX10" fmla="*/ 4686300 w 5840730"/>
              <a:gd name="connsiteY10" fmla="*/ 371317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3893820 w 5840730"/>
              <a:gd name="connsiteY5" fmla="*/ 4688535 h 6887937"/>
              <a:gd name="connsiteX6" fmla="*/ 3992880 w 5840730"/>
              <a:gd name="connsiteY6" fmla="*/ 4905705 h 6887937"/>
              <a:gd name="connsiteX7" fmla="*/ 4213860 w 5840730"/>
              <a:gd name="connsiteY7" fmla="*/ 4757115 h 6887937"/>
              <a:gd name="connsiteX8" fmla="*/ 4457700 w 5840730"/>
              <a:gd name="connsiteY8" fmla="*/ 3842715 h 6887937"/>
              <a:gd name="connsiteX9" fmla="*/ 4686300 w 5840730"/>
              <a:gd name="connsiteY9" fmla="*/ 371317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3893820 w 5840730"/>
              <a:gd name="connsiteY4" fmla="*/ 4688535 h 6887937"/>
              <a:gd name="connsiteX5" fmla="*/ 3992880 w 5840730"/>
              <a:gd name="connsiteY5" fmla="*/ 4905705 h 6887937"/>
              <a:gd name="connsiteX6" fmla="*/ 4213860 w 5840730"/>
              <a:gd name="connsiteY6" fmla="*/ 4757115 h 6887937"/>
              <a:gd name="connsiteX7" fmla="*/ 4457700 w 5840730"/>
              <a:gd name="connsiteY7" fmla="*/ 3842715 h 6887937"/>
              <a:gd name="connsiteX8" fmla="*/ 4686300 w 5840730"/>
              <a:gd name="connsiteY8" fmla="*/ 371317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3893820 w 5840730"/>
              <a:gd name="connsiteY3" fmla="*/ 4688535 h 6887937"/>
              <a:gd name="connsiteX4" fmla="*/ 3992880 w 5840730"/>
              <a:gd name="connsiteY4" fmla="*/ 4905705 h 6887937"/>
              <a:gd name="connsiteX5" fmla="*/ 4213860 w 5840730"/>
              <a:gd name="connsiteY5" fmla="*/ 4757115 h 6887937"/>
              <a:gd name="connsiteX6" fmla="*/ 4457700 w 5840730"/>
              <a:gd name="connsiteY6" fmla="*/ 3842715 h 6887937"/>
              <a:gd name="connsiteX7" fmla="*/ 4686300 w 5840730"/>
              <a:gd name="connsiteY7" fmla="*/ 371317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3893820 w 5840730"/>
              <a:gd name="connsiteY2" fmla="*/ 4688535 h 6887937"/>
              <a:gd name="connsiteX3" fmla="*/ 3992880 w 5840730"/>
              <a:gd name="connsiteY3" fmla="*/ 4905705 h 6887937"/>
              <a:gd name="connsiteX4" fmla="*/ 4213860 w 5840730"/>
              <a:gd name="connsiteY4" fmla="*/ 4757115 h 6887937"/>
              <a:gd name="connsiteX5" fmla="*/ 4457700 w 5840730"/>
              <a:gd name="connsiteY5" fmla="*/ 3842715 h 6887937"/>
              <a:gd name="connsiteX6" fmla="*/ 4686300 w 5840730"/>
              <a:gd name="connsiteY6" fmla="*/ 371317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4790753"/>
              <a:gd name="connsiteY0" fmla="*/ 0 h 6887937"/>
              <a:gd name="connsiteX1" fmla="*/ 2674743 w 4790753"/>
              <a:gd name="connsiteY1" fmla="*/ 49345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893820 w 4790753"/>
              <a:gd name="connsiteY2" fmla="*/ 4688535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97763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310950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90698 w 4790753"/>
              <a:gd name="connsiteY2" fmla="*/ 3504252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412040 w 4790753"/>
              <a:gd name="connsiteY2" fmla="*/ 3464777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244891 w 4790753"/>
              <a:gd name="connsiteY2" fmla="*/ 3464778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4790753"/>
              <a:gd name="connsiteY0" fmla="*/ 0 h 6887937"/>
              <a:gd name="connsiteX1" fmla="*/ 2487931 w 4790753"/>
              <a:gd name="connsiteY1" fmla="*/ 0 h 6887937"/>
              <a:gd name="connsiteX2" fmla="*/ 3392375 w 4790753"/>
              <a:gd name="connsiteY2" fmla="*/ 3464779 h 6887937"/>
              <a:gd name="connsiteX3" fmla="*/ 3992880 w 4790753"/>
              <a:gd name="connsiteY3" fmla="*/ 4905705 h 6887937"/>
              <a:gd name="connsiteX4" fmla="*/ 4213860 w 4790753"/>
              <a:gd name="connsiteY4" fmla="*/ 4757115 h 6887937"/>
              <a:gd name="connsiteX5" fmla="*/ 4457700 w 4790753"/>
              <a:gd name="connsiteY5" fmla="*/ 3842715 h 6887937"/>
              <a:gd name="connsiteX6" fmla="*/ 4686300 w 4790753"/>
              <a:gd name="connsiteY6" fmla="*/ 3713175 h 6887937"/>
              <a:gd name="connsiteX7" fmla="*/ 4785360 w 4790753"/>
              <a:gd name="connsiteY7" fmla="*/ 3926535 h 6887937"/>
              <a:gd name="connsiteX8" fmla="*/ 4028621 w 4790753"/>
              <a:gd name="connsiteY8" fmla="*/ 6887937 h 6887937"/>
              <a:gd name="connsiteX9" fmla="*/ 0 w 4790753"/>
              <a:gd name="connsiteY9" fmla="*/ 6877051 h 6887937"/>
              <a:gd name="connsiteX10" fmla="*/ 0 w 4790753"/>
              <a:gd name="connsiteY10" fmla="*/ 0 h 6887937"/>
              <a:gd name="connsiteX0" fmla="*/ 0 w 5110169"/>
              <a:gd name="connsiteY0" fmla="*/ 0 h 6887937"/>
              <a:gd name="connsiteX1" fmla="*/ 2487931 w 5110169"/>
              <a:gd name="connsiteY1" fmla="*/ 0 h 6887937"/>
              <a:gd name="connsiteX2" fmla="*/ 3392375 w 5110169"/>
              <a:gd name="connsiteY2" fmla="*/ 3464779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66000 w 5110169"/>
              <a:gd name="connsiteY2" fmla="*/ 4629324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16839 w 5110169"/>
              <a:gd name="connsiteY2" fmla="*/ 4550372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589019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92880 w 5110169"/>
              <a:gd name="connsiteY3" fmla="*/ 4905705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034002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3953550 w 5110169"/>
              <a:gd name="connsiteY3" fmla="*/ 5300466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42040 w 5110169"/>
              <a:gd name="connsiteY3" fmla="*/ 5566930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677510 w 5110169"/>
              <a:gd name="connsiteY2" fmla="*/ 4510896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05329 w 5110169"/>
              <a:gd name="connsiteY2" fmla="*/ 4974740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775832 w 5110169"/>
              <a:gd name="connsiteY2" fmla="*/ 503395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32208 w 5110169"/>
              <a:gd name="connsiteY3" fmla="*/ 5379419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213860 w 5110169"/>
              <a:gd name="connsiteY4" fmla="*/ 4757115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4457700 w 5110169"/>
              <a:gd name="connsiteY5" fmla="*/ 384271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686300 w 5110169"/>
              <a:gd name="connsiteY6" fmla="*/ 3713175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785360 w 5110169"/>
              <a:gd name="connsiteY7" fmla="*/ 3926535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198620 w 5110169"/>
              <a:gd name="connsiteY7" fmla="*/ 4133044 h 6887937"/>
              <a:gd name="connsiteX8" fmla="*/ 5110169 w 5110169"/>
              <a:gd name="connsiteY8" fmla="*/ 6887937 h 6887937"/>
              <a:gd name="connsiteX9" fmla="*/ 0 w 5110169"/>
              <a:gd name="connsiteY9" fmla="*/ 6877051 h 6887937"/>
              <a:gd name="connsiteX10" fmla="*/ 0 w 5110169"/>
              <a:gd name="connsiteY10" fmla="*/ 0 h 6887937"/>
              <a:gd name="connsiteX0" fmla="*/ 0 w 5110169"/>
              <a:gd name="connsiteY0" fmla="*/ 0 h 6887937"/>
              <a:gd name="connsiteX1" fmla="*/ 2487931 w 5110169"/>
              <a:gd name="connsiteY1" fmla="*/ 0 h 6887937"/>
              <a:gd name="connsiteX2" fmla="*/ 3834825 w 5110169"/>
              <a:gd name="connsiteY2" fmla="*/ 5142514 h 6887937"/>
              <a:gd name="connsiteX3" fmla="*/ 4074118 w 5110169"/>
              <a:gd name="connsiteY3" fmla="*/ 5314407 h 6887937"/>
              <a:gd name="connsiteX4" fmla="*/ 4168140 w 5110169"/>
              <a:gd name="connsiteY4" fmla="*/ 5055407 h 6887937"/>
              <a:gd name="connsiteX5" fmla="*/ 3935730 w 5110169"/>
              <a:gd name="connsiteY5" fmla="*/ 4175425 h 6887937"/>
              <a:gd name="connsiteX6" fmla="*/ 4061460 w 5110169"/>
              <a:gd name="connsiteY6" fmla="*/ 3931157 h 6887937"/>
              <a:gd name="connsiteX7" fmla="*/ 4251960 w 5110169"/>
              <a:gd name="connsiteY7" fmla="*/ 4071856 h 6887937"/>
              <a:gd name="connsiteX8" fmla="*/ 5110169 w 5110169"/>
              <a:gd name="connsiteY8" fmla="*/ 6887937 h 6887937"/>
              <a:gd name="connsiteX9" fmla="*/ 0 w 5110169"/>
              <a:gd name="connsiteY9" fmla="*/ 6877051 h 6887937"/>
              <a:gd name="connsiteX10" fmla="*/ 0 w 5110169"/>
              <a:gd name="connsiteY10" fmla="*/ 0 h 6887937"/>
              <a:gd name="connsiteX0" fmla="*/ 0 w 5030921"/>
              <a:gd name="connsiteY0" fmla="*/ 0 h 6877051"/>
              <a:gd name="connsiteX1" fmla="*/ 2487931 w 5030921"/>
              <a:gd name="connsiteY1" fmla="*/ 0 h 6877051"/>
              <a:gd name="connsiteX2" fmla="*/ 3834825 w 5030921"/>
              <a:gd name="connsiteY2" fmla="*/ 5142514 h 6877051"/>
              <a:gd name="connsiteX3" fmla="*/ 4074118 w 5030921"/>
              <a:gd name="connsiteY3" fmla="*/ 5314407 h 6877051"/>
              <a:gd name="connsiteX4" fmla="*/ 4168140 w 5030921"/>
              <a:gd name="connsiteY4" fmla="*/ 5055407 h 6877051"/>
              <a:gd name="connsiteX5" fmla="*/ 3935730 w 5030921"/>
              <a:gd name="connsiteY5" fmla="*/ 4175425 h 6877051"/>
              <a:gd name="connsiteX6" fmla="*/ 4061460 w 5030921"/>
              <a:gd name="connsiteY6" fmla="*/ 3931157 h 6877051"/>
              <a:gd name="connsiteX7" fmla="*/ 4251960 w 5030921"/>
              <a:gd name="connsiteY7" fmla="*/ 4071856 h 6877051"/>
              <a:gd name="connsiteX8" fmla="*/ 5030921 w 5030921"/>
              <a:gd name="connsiteY8" fmla="*/ 6875699 h 6877051"/>
              <a:gd name="connsiteX9" fmla="*/ 0 w 5030921"/>
              <a:gd name="connsiteY9" fmla="*/ 6877051 h 6877051"/>
              <a:gd name="connsiteX10" fmla="*/ 0 w 5030921"/>
              <a:gd name="connsiteY10" fmla="*/ 0 h 6877051"/>
              <a:gd name="connsiteX0" fmla="*/ 0 w 4963865"/>
              <a:gd name="connsiteY0" fmla="*/ 0 h 6877051"/>
              <a:gd name="connsiteX1" fmla="*/ 2487931 w 4963865"/>
              <a:gd name="connsiteY1" fmla="*/ 0 h 6877051"/>
              <a:gd name="connsiteX2" fmla="*/ 3834825 w 4963865"/>
              <a:gd name="connsiteY2" fmla="*/ 5142514 h 6877051"/>
              <a:gd name="connsiteX3" fmla="*/ 4074118 w 4963865"/>
              <a:gd name="connsiteY3" fmla="*/ 5314407 h 6877051"/>
              <a:gd name="connsiteX4" fmla="*/ 4168140 w 4963865"/>
              <a:gd name="connsiteY4" fmla="*/ 5055407 h 6877051"/>
              <a:gd name="connsiteX5" fmla="*/ 3935730 w 4963865"/>
              <a:gd name="connsiteY5" fmla="*/ 4175425 h 6877051"/>
              <a:gd name="connsiteX6" fmla="*/ 4061460 w 4963865"/>
              <a:gd name="connsiteY6" fmla="*/ 3931157 h 6877051"/>
              <a:gd name="connsiteX7" fmla="*/ 4251960 w 4963865"/>
              <a:gd name="connsiteY7" fmla="*/ 4071856 h 6877051"/>
              <a:gd name="connsiteX8" fmla="*/ 4963865 w 4963865"/>
              <a:gd name="connsiteY8" fmla="*/ 6875699 h 6877051"/>
              <a:gd name="connsiteX9" fmla="*/ 0 w 4963865"/>
              <a:gd name="connsiteY9" fmla="*/ 6877051 h 6877051"/>
              <a:gd name="connsiteX10" fmla="*/ 0 w 4963865"/>
              <a:gd name="connsiteY10" fmla="*/ 0 h 6877051"/>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31157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41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79198 w 5024825"/>
              <a:gd name="connsiteY3" fmla="*/ 5441882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 name="connsiteX0" fmla="*/ 0 w 5024825"/>
              <a:gd name="connsiteY0" fmla="*/ 0 h 6881818"/>
              <a:gd name="connsiteX1" fmla="*/ 2487931 w 5024825"/>
              <a:gd name="connsiteY1" fmla="*/ 0 h 6881818"/>
              <a:gd name="connsiteX2" fmla="*/ 3834825 w 5024825"/>
              <a:gd name="connsiteY2" fmla="*/ 5142514 h 6881818"/>
              <a:gd name="connsiteX3" fmla="*/ 4048718 w 5024825"/>
              <a:gd name="connsiteY3" fmla="*/ 5314407 h 6881818"/>
              <a:gd name="connsiteX4" fmla="*/ 4168140 w 5024825"/>
              <a:gd name="connsiteY4" fmla="*/ 5055407 h 6881818"/>
              <a:gd name="connsiteX5" fmla="*/ 3935730 w 5024825"/>
              <a:gd name="connsiteY5" fmla="*/ 4175425 h 6881818"/>
              <a:gd name="connsiteX6" fmla="*/ 4061460 w 5024825"/>
              <a:gd name="connsiteY6" fmla="*/ 3941355 h 6881818"/>
              <a:gd name="connsiteX7" fmla="*/ 4251960 w 5024825"/>
              <a:gd name="connsiteY7" fmla="*/ 4071856 h 6881818"/>
              <a:gd name="connsiteX8" fmla="*/ 5024825 w 5024825"/>
              <a:gd name="connsiteY8" fmla="*/ 6881818 h 6881818"/>
              <a:gd name="connsiteX9" fmla="*/ 0 w 5024825"/>
              <a:gd name="connsiteY9" fmla="*/ 6877051 h 6881818"/>
              <a:gd name="connsiteX10" fmla="*/ 0 w 5024825"/>
              <a:gd name="connsiteY10" fmla="*/ 0 h 688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24825" h="6881818">
                <a:moveTo>
                  <a:pt x="0" y="0"/>
                </a:moveTo>
                <a:lnTo>
                  <a:pt x="2487931" y="0"/>
                </a:lnTo>
                <a:lnTo>
                  <a:pt x="3834825" y="5142514"/>
                </a:lnTo>
                <a:cubicBezTo>
                  <a:pt x="3851116" y="5182666"/>
                  <a:pt x="3878538" y="5351369"/>
                  <a:pt x="4048718" y="5314407"/>
                </a:cubicBezTo>
                <a:cubicBezTo>
                  <a:pt x="4218898" y="5277445"/>
                  <a:pt x="4184015" y="5205230"/>
                  <a:pt x="4168140" y="5055407"/>
                </a:cubicBezTo>
                <a:lnTo>
                  <a:pt x="3935730" y="4175425"/>
                </a:lnTo>
                <a:cubicBezTo>
                  <a:pt x="3924300" y="4083966"/>
                  <a:pt x="3902710" y="3989870"/>
                  <a:pt x="4061460" y="3941355"/>
                </a:cubicBezTo>
                <a:cubicBezTo>
                  <a:pt x="4194810" y="3923207"/>
                  <a:pt x="4213860" y="4007005"/>
                  <a:pt x="4251960" y="4071856"/>
                </a:cubicBezTo>
                <a:lnTo>
                  <a:pt x="5024825" y="6881818"/>
                </a:lnTo>
                <a:lnTo>
                  <a:pt x="0" y="6877051"/>
                </a:lnTo>
                <a:lnTo>
                  <a:pt x="0" y="0"/>
                </a:lnTo>
                <a:close/>
              </a:path>
            </a:pathLst>
          </a:custGeom>
          <a:solidFill>
            <a:schemeClr val="bg2"/>
          </a:solidFill>
        </p:spPr>
        <p:txBody>
          <a:bodyPr anchor="ctr"/>
          <a:lstStyle>
            <a:lvl1pPr algn="ctr">
              <a:defRPr baseline="-25000"/>
            </a:lvl1pPr>
          </a:lstStyle>
          <a:p>
            <a:r>
              <a:rPr lang="en-US"/>
              <a:t>Click icon to add picture</a:t>
            </a:r>
            <a:endParaRPr lang="en-US" dirty="0"/>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pic>
        <p:nvPicPr>
          <p:cNvPr id="3" name="Graphic 2">
            <a:extLst>
              <a:ext uri="{FF2B5EF4-FFF2-40B4-BE49-F238E27FC236}">
                <a16:creationId xmlns:a16="http://schemas.microsoft.com/office/drawing/2014/main" id="{B38829F9-FA07-E84B-ED85-A3958046CB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804430" y="5008931"/>
            <a:ext cx="3842918" cy="435047"/>
          </a:xfrm>
          <a:prstGeom prst="rect">
            <a:avLst/>
          </a:prstGeom>
        </p:spPr>
      </p:pic>
    </p:spTree>
    <p:extLst>
      <p:ext uri="{BB962C8B-B14F-4D97-AF65-F5344CB8AC3E}">
        <p14:creationId xmlns:p14="http://schemas.microsoft.com/office/powerpoint/2010/main" val="35429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26" name="Rectangle: Rounded Corners 25">
            <a:extLst>
              <a:ext uri="{FF2B5EF4-FFF2-40B4-BE49-F238E27FC236}">
                <a16:creationId xmlns:a16="http://schemas.microsoft.com/office/drawing/2014/main" id="{4D27DC4C-0653-4DB5-ABFE-50764C59AD69}"/>
              </a:ext>
              <a:ext uri="{C183D7F6-B498-43B3-948B-1728B52AA6E4}">
                <adec:decorative xmlns:adec="http://schemas.microsoft.com/office/drawing/2017/decorative" val="1"/>
              </a:ext>
            </a:extLst>
          </p:cNvPr>
          <p:cNvSpPr/>
          <p:nvPr userDrawn="1"/>
        </p:nvSpPr>
        <p:spPr>
          <a:xfrm>
            <a:off x="7995403" y="1894376"/>
            <a:ext cx="2847975" cy="33908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hasCustomPrompt="1"/>
          </p:nvPr>
        </p:nvSpPr>
        <p:spPr>
          <a:xfrm>
            <a:off x="447368" y="270880"/>
            <a:ext cx="11297264" cy="1524000"/>
          </a:xfrm>
        </p:spPr>
        <p:txBody>
          <a:bodyPr anchor="ctr">
            <a:normAutofit/>
          </a:bodyPr>
          <a:lstStyle>
            <a:lvl1pPr algn="ctr">
              <a:lnSpc>
                <a:spcPct val="90000"/>
              </a:lnSpc>
              <a:defRPr sz="3600" spc="100" baseline="0">
                <a:solidFill>
                  <a:schemeClr val="tx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accent1">
              <a:alpha val="10000"/>
            </a:schemeClr>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tx2"/>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00124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mparison Dark">
    <p:bg>
      <p:bgPr>
        <a:solidFill>
          <a:schemeClr val="tx1"/>
        </a:solidFill>
        <a:effectLst/>
      </p:bgPr>
    </p:bg>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8319A446-9DC9-77CB-F6E0-D5CC1C0C8D2A}"/>
              </a:ext>
              <a:ext uri="{C183D7F6-B498-43B3-948B-1728B52AA6E4}">
                <adec:decorative xmlns:adec="http://schemas.microsoft.com/office/drawing/2017/decorative" val="1"/>
              </a:ext>
            </a:extLst>
          </p:cNvPr>
          <p:cNvGrpSpPr/>
          <p:nvPr userDrawn="1"/>
        </p:nvGrpSpPr>
        <p:grpSpPr>
          <a:xfrm>
            <a:off x="8233290" y="0"/>
            <a:ext cx="2740011" cy="6850028"/>
            <a:chOff x="8233290" y="0"/>
            <a:chExt cx="2740011" cy="6850028"/>
          </a:xfrm>
        </p:grpSpPr>
        <p:pic>
          <p:nvPicPr>
            <p:cNvPr id="5" name="Graphic 4">
              <a:extLst>
                <a:ext uri="{FF2B5EF4-FFF2-40B4-BE49-F238E27FC236}">
                  <a16:creationId xmlns:a16="http://schemas.microsoft.com/office/drawing/2014/main" id="{E51D0537-C777-0B20-2AE3-6DD522E2421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233290" y="0"/>
              <a:ext cx="2740011" cy="6850028"/>
            </a:xfrm>
            <a:prstGeom prst="rect">
              <a:avLst/>
            </a:prstGeom>
          </p:spPr>
        </p:pic>
        <p:pic>
          <p:nvPicPr>
            <p:cNvPr id="6" name="Graphic 5">
              <a:extLst>
                <a:ext uri="{FF2B5EF4-FFF2-40B4-BE49-F238E27FC236}">
                  <a16:creationId xmlns:a16="http://schemas.microsoft.com/office/drawing/2014/main" id="{64F46914-ADE7-0BE9-0C39-280FE8F3B9C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001841" y="4372451"/>
              <a:ext cx="878334" cy="1705001"/>
            </a:xfrm>
            <a:prstGeom prst="rect">
              <a:avLst/>
            </a:prstGeom>
          </p:spPr>
        </p:pic>
      </p:grpSp>
      <p:sp>
        <p:nvSpPr>
          <p:cNvPr id="3" name="Title 2">
            <a:extLst>
              <a:ext uri="{FF2B5EF4-FFF2-40B4-BE49-F238E27FC236}">
                <a16:creationId xmlns:a16="http://schemas.microsoft.com/office/drawing/2014/main" id="{30CF8376-A762-054E-EA3C-FF9430AD98E5}"/>
              </a:ext>
            </a:extLst>
          </p:cNvPr>
          <p:cNvSpPr>
            <a:spLocks noGrp="1"/>
          </p:cNvSpPr>
          <p:nvPr>
            <p:ph type="title" hasCustomPrompt="1"/>
          </p:nvPr>
        </p:nvSpPr>
        <p:spPr>
          <a:xfrm>
            <a:off x="409099" y="286603"/>
            <a:ext cx="11373803" cy="1450757"/>
          </a:xfrm>
        </p:spPr>
        <p:txBody>
          <a:bodyPr anchor="ctr">
            <a:normAutofit/>
          </a:bodyPr>
          <a:lstStyle>
            <a:lvl1pPr algn="ctr">
              <a:defRPr sz="3600">
                <a:solidFill>
                  <a:schemeClr val="bg1"/>
                </a:solidFill>
              </a:defRPr>
            </a:lvl1pPr>
          </a:lstStyle>
          <a:p>
            <a:r>
              <a:rPr lang="en-US" dirty="0"/>
              <a:t>Add title here</a:t>
            </a:r>
          </a:p>
        </p:txBody>
      </p:sp>
      <p:sp>
        <p:nvSpPr>
          <p:cNvPr id="13" name="Text Placeholder 12">
            <a:extLst>
              <a:ext uri="{FF2B5EF4-FFF2-40B4-BE49-F238E27FC236}">
                <a16:creationId xmlns:a16="http://schemas.microsoft.com/office/drawing/2014/main" id="{6B00516E-9699-821C-0371-67A8478E101D}"/>
              </a:ext>
            </a:extLst>
          </p:cNvPr>
          <p:cNvSpPr>
            <a:spLocks noGrp="1"/>
          </p:cNvSpPr>
          <p:nvPr>
            <p:ph type="body" sz="quarter" idx="16" hasCustomPrompt="1"/>
          </p:nvPr>
        </p:nvSpPr>
        <p:spPr>
          <a:xfrm>
            <a:off x="131835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7" name="Picture Placeholder 16">
            <a:extLst>
              <a:ext uri="{FF2B5EF4-FFF2-40B4-BE49-F238E27FC236}">
                <a16:creationId xmlns:a16="http://schemas.microsoft.com/office/drawing/2014/main" id="{87E0A2EC-564E-BDA2-2E74-CEA1D54B10C9}"/>
              </a:ext>
            </a:extLst>
          </p:cNvPr>
          <p:cNvSpPr>
            <a:spLocks noGrp="1"/>
          </p:cNvSpPr>
          <p:nvPr>
            <p:ph type="pic" sz="quarter" idx="23"/>
          </p:nvPr>
        </p:nvSpPr>
        <p:spPr>
          <a:xfrm>
            <a:off x="2239419" y="2833688"/>
            <a:ext cx="1005840" cy="914400"/>
          </a:xfrm>
        </p:spPr>
        <p:txBody>
          <a:bodyPr>
            <a:normAutofit/>
          </a:bodyPr>
          <a:lstStyle>
            <a:lvl1pPr algn="ctr">
              <a:defRPr sz="1400"/>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96DA7890-E49A-5536-1939-2B9589558EF6}"/>
              </a:ext>
            </a:extLst>
          </p:cNvPr>
          <p:cNvSpPr>
            <a:spLocks noGrp="1"/>
          </p:cNvSpPr>
          <p:nvPr>
            <p:ph type="body" sz="quarter" idx="20" hasCustomPrompt="1"/>
          </p:nvPr>
        </p:nvSpPr>
        <p:spPr>
          <a:xfrm>
            <a:off x="1605817" y="3989405"/>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8" name="Text Placeholder 12">
            <a:extLst>
              <a:ext uri="{FF2B5EF4-FFF2-40B4-BE49-F238E27FC236}">
                <a16:creationId xmlns:a16="http://schemas.microsoft.com/office/drawing/2014/main" id="{4A1E2517-8244-627B-E6B6-4EF4FEDCA10E}"/>
              </a:ext>
            </a:extLst>
          </p:cNvPr>
          <p:cNvSpPr>
            <a:spLocks noGrp="1"/>
          </p:cNvSpPr>
          <p:nvPr>
            <p:ph type="body" sz="quarter" idx="18" hasCustomPrompt="1"/>
          </p:nvPr>
        </p:nvSpPr>
        <p:spPr>
          <a:xfrm>
            <a:off x="4651092"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8" name="Picture Placeholder 16">
            <a:extLst>
              <a:ext uri="{FF2B5EF4-FFF2-40B4-BE49-F238E27FC236}">
                <a16:creationId xmlns:a16="http://schemas.microsoft.com/office/drawing/2014/main" id="{054FC79A-A756-FC67-CBF8-0078E8F8C1A3}"/>
              </a:ext>
            </a:extLst>
          </p:cNvPr>
          <p:cNvSpPr>
            <a:spLocks noGrp="1"/>
          </p:cNvSpPr>
          <p:nvPr>
            <p:ph type="pic" sz="quarter" idx="24"/>
          </p:nvPr>
        </p:nvSpPr>
        <p:spPr>
          <a:xfrm>
            <a:off x="5572159" y="2954840"/>
            <a:ext cx="1005840" cy="914400"/>
          </a:xfrm>
        </p:spPr>
        <p:txBody>
          <a:bodyPr>
            <a:normAutofit/>
          </a:bodyPr>
          <a:lstStyle>
            <a:lvl1pPr algn="ctr">
              <a:defRPr sz="1400"/>
            </a:lvl1pPr>
          </a:lstStyle>
          <a:p>
            <a:r>
              <a:rPr lang="en-US"/>
              <a:t>Click icon to add picture</a:t>
            </a:r>
            <a:endParaRPr lang="en-US" dirty="0"/>
          </a:p>
        </p:txBody>
      </p:sp>
      <p:sp>
        <p:nvSpPr>
          <p:cNvPr id="12" name="Text Placeholder 10">
            <a:extLst>
              <a:ext uri="{FF2B5EF4-FFF2-40B4-BE49-F238E27FC236}">
                <a16:creationId xmlns:a16="http://schemas.microsoft.com/office/drawing/2014/main" id="{EBE00383-F339-E668-9399-D2DC9718C39D}"/>
              </a:ext>
            </a:extLst>
          </p:cNvPr>
          <p:cNvSpPr>
            <a:spLocks noGrp="1"/>
          </p:cNvSpPr>
          <p:nvPr>
            <p:ph type="body" sz="quarter" idx="21" hasCustomPrompt="1"/>
          </p:nvPr>
        </p:nvSpPr>
        <p:spPr>
          <a:xfrm>
            <a:off x="4938557"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9" name="Text Placeholder 12">
            <a:extLst>
              <a:ext uri="{FF2B5EF4-FFF2-40B4-BE49-F238E27FC236}">
                <a16:creationId xmlns:a16="http://schemas.microsoft.com/office/drawing/2014/main" id="{71A788CA-392F-F29F-08CD-FBCB24BA793A}"/>
              </a:ext>
            </a:extLst>
          </p:cNvPr>
          <p:cNvSpPr>
            <a:spLocks noGrp="1"/>
          </p:cNvSpPr>
          <p:nvPr>
            <p:ph type="body" sz="quarter" idx="19" hasCustomPrompt="1"/>
          </p:nvPr>
        </p:nvSpPr>
        <p:spPr>
          <a:xfrm>
            <a:off x="7995403" y="1894376"/>
            <a:ext cx="2847975" cy="3390899"/>
          </a:xfrm>
          <a:prstGeom prst="roundRect">
            <a:avLst/>
          </a:prstGeom>
          <a:solidFill>
            <a:schemeClr val="tx1"/>
          </a:solidFill>
          <a:ln w="31750">
            <a:solidFill>
              <a:schemeClr val="accent1"/>
            </a:solidFill>
          </a:ln>
        </p:spPr>
        <p:txBody>
          <a:bodyPr lIns="0" tIns="274320" bIns="0" anchor="t">
            <a:normAutofit/>
          </a:bodyPr>
          <a:lstStyle>
            <a:lvl1pPr marL="0" indent="0" algn="ctr">
              <a:spcBef>
                <a:spcPts val="600"/>
              </a:spcBef>
              <a:spcAft>
                <a:spcPts val="1800"/>
              </a:spcAft>
              <a:buNone/>
              <a:defRPr sz="2400">
                <a:solidFill>
                  <a:schemeClr val="accent1"/>
                </a:solidFill>
                <a:latin typeface="+mj-lt"/>
              </a:defRPr>
            </a:lvl1pPr>
            <a:lvl2pPr marL="201168" indent="0">
              <a:buNone/>
              <a:defRPr/>
            </a:lvl2pPr>
            <a:lvl3pPr marL="384048" indent="0">
              <a:buNone/>
              <a:defRPr/>
            </a:lvl3pPr>
            <a:lvl4pPr marL="566928" indent="0">
              <a:buNone/>
              <a:defRPr/>
            </a:lvl4pPr>
            <a:lvl5pPr marL="749808" indent="0">
              <a:buNone/>
              <a:defRPr/>
            </a:lvl5pPr>
          </a:lstStyle>
          <a:p>
            <a:r>
              <a:rPr lang="en-US" dirty="0"/>
              <a:t>Add Subtitle here</a:t>
            </a:r>
          </a:p>
        </p:txBody>
      </p:sp>
      <p:sp>
        <p:nvSpPr>
          <p:cNvPr id="19" name="Picture Placeholder 16">
            <a:extLst>
              <a:ext uri="{FF2B5EF4-FFF2-40B4-BE49-F238E27FC236}">
                <a16:creationId xmlns:a16="http://schemas.microsoft.com/office/drawing/2014/main" id="{6E7FBECC-1456-B16C-B42F-61BAE986F27C}"/>
              </a:ext>
            </a:extLst>
          </p:cNvPr>
          <p:cNvSpPr>
            <a:spLocks noGrp="1"/>
          </p:cNvSpPr>
          <p:nvPr>
            <p:ph type="pic" sz="quarter" idx="25"/>
          </p:nvPr>
        </p:nvSpPr>
        <p:spPr>
          <a:xfrm>
            <a:off x="8916470" y="2833688"/>
            <a:ext cx="1005840" cy="914400"/>
          </a:xfrm>
        </p:spPr>
        <p:txBody>
          <a:bodyPr>
            <a:normAutofit/>
          </a:bodyPr>
          <a:lstStyle>
            <a:lvl1pPr algn="ctr">
              <a:defRPr sz="1400"/>
            </a:lvl1pPr>
          </a:lstStyle>
          <a:p>
            <a:r>
              <a:rPr lang="en-US"/>
              <a:t>Click icon to add picture</a:t>
            </a:r>
            <a:endParaRPr lang="en-US" dirty="0"/>
          </a:p>
        </p:txBody>
      </p:sp>
      <p:sp>
        <p:nvSpPr>
          <p:cNvPr id="15" name="Text Placeholder 10">
            <a:extLst>
              <a:ext uri="{FF2B5EF4-FFF2-40B4-BE49-F238E27FC236}">
                <a16:creationId xmlns:a16="http://schemas.microsoft.com/office/drawing/2014/main" id="{984A0CD0-C9DF-C8B2-FEE6-05F2F0403245}"/>
              </a:ext>
            </a:extLst>
          </p:cNvPr>
          <p:cNvSpPr>
            <a:spLocks noGrp="1"/>
          </p:cNvSpPr>
          <p:nvPr>
            <p:ph type="body" sz="quarter" idx="22" hasCustomPrompt="1"/>
          </p:nvPr>
        </p:nvSpPr>
        <p:spPr>
          <a:xfrm>
            <a:off x="8282868" y="3989404"/>
            <a:ext cx="2275880" cy="893763"/>
          </a:xfrm>
        </p:spPr>
        <p:txBody>
          <a:bodyPr>
            <a:noAutofit/>
          </a:bodyPr>
          <a:lstStyle>
            <a:lvl1pPr marL="0" indent="0" algn="ctr">
              <a:buNone/>
              <a:defRPr sz="1400">
                <a:solidFill>
                  <a:schemeClr val="bg1"/>
                </a:solidFill>
              </a:defRPr>
            </a:lvl1pPr>
            <a:lvl2pPr marL="201168" indent="0">
              <a:buNone/>
              <a:defRPr sz="1200"/>
            </a:lvl2pPr>
            <a:lvl3pPr marL="384048" indent="0">
              <a:buNone/>
              <a:defRPr sz="1200"/>
            </a:lvl3pPr>
            <a:lvl4pPr marL="566928" indent="0">
              <a:buNone/>
              <a:defRPr sz="1200"/>
            </a:lvl4pPr>
            <a:lvl5pPr marL="749808" indent="0">
              <a:buNone/>
              <a:defRPr sz="1200"/>
            </a:lvl5pPr>
          </a:lstStyle>
          <a:p>
            <a:pPr lvl="0"/>
            <a:r>
              <a:rPr lang="en-US" dirty="0"/>
              <a:t>Click to add text</a:t>
            </a:r>
          </a:p>
        </p:txBody>
      </p:sp>
      <p:sp>
        <p:nvSpPr>
          <p:cNvPr id="24" name="Footer Placeholder 8">
            <a:extLst>
              <a:ext uri="{FF2B5EF4-FFF2-40B4-BE49-F238E27FC236}">
                <a16:creationId xmlns:a16="http://schemas.microsoft.com/office/drawing/2014/main" id="{28D89004-F984-BB7D-2489-E7EC55129802}"/>
              </a:ext>
            </a:extLst>
          </p:cNvPr>
          <p:cNvSpPr>
            <a:spLocks noGrp="1"/>
          </p:cNvSpPr>
          <p:nvPr>
            <p:ph type="ftr" sz="quarter" idx="3"/>
          </p:nvPr>
        </p:nvSpPr>
        <p:spPr>
          <a:xfrm>
            <a:off x="824241" y="6290774"/>
            <a:ext cx="6637071" cy="365125"/>
          </a:xfrm>
          <a:prstGeom prst="rect">
            <a:avLst/>
          </a:prstGeom>
        </p:spPr>
        <p:txBody>
          <a:bodyPr/>
          <a:lstStyle>
            <a:lvl1pPr>
              <a:defRPr sz="1100" b="0" i="0" cap="all" baseline="0">
                <a:solidFill>
                  <a:schemeClr val="bg1"/>
                </a:solidFill>
                <a:latin typeface="+mn-lt"/>
              </a:defRPr>
            </a:lvl1pPr>
          </a:lstStyle>
          <a:p>
            <a:r>
              <a:rPr lang="en-US" dirty="0"/>
              <a:t>Add footer here</a:t>
            </a:r>
          </a:p>
        </p:txBody>
      </p:sp>
      <p:sp>
        <p:nvSpPr>
          <p:cNvPr id="21" name="Slide Number Placeholder 9">
            <a:extLst>
              <a:ext uri="{FF2B5EF4-FFF2-40B4-BE49-F238E27FC236}">
                <a16:creationId xmlns:a16="http://schemas.microsoft.com/office/drawing/2014/main" id="{E2790754-E9EF-9F79-825B-5AB348DFA62E}"/>
              </a:ext>
            </a:extLst>
          </p:cNvPr>
          <p:cNvSpPr>
            <a:spLocks noGrp="1"/>
          </p:cNvSpPr>
          <p:nvPr>
            <p:ph type="sldNum" sz="quarter" idx="4"/>
          </p:nvPr>
        </p:nvSpPr>
        <p:spPr>
          <a:xfrm>
            <a:off x="10768546" y="6290774"/>
            <a:ext cx="617912" cy="365125"/>
          </a:xfrm>
          <a:prstGeom prst="rect">
            <a:avLst/>
          </a:prstGeom>
        </p:spPr>
        <p:txBody>
          <a:bodyPr/>
          <a:lstStyle>
            <a:lvl1pPr algn="r">
              <a:defRPr sz="1100" b="0" i="0">
                <a:solidFill>
                  <a:schemeClr val="bg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4176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esson Summar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599788" y="353962"/>
            <a:ext cx="4786877" cy="983225"/>
          </a:xfrm>
        </p:spPr>
        <p:txBody>
          <a:bodyPr anchor="b">
            <a:normAutofit/>
          </a:bodyPr>
          <a:lstStyle>
            <a:lvl1pPr algn="l">
              <a:lnSpc>
                <a:spcPct val="90000"/>
              </a:lnSpc>
              <a:defRPr sz="3600" spc="100" baseline="0">
                <a:solidFill>
                  <a:schemeClr val="bg1"/>
                </a:solidFill>
              </a:defRPr>
            </a:lvl1pPr>
          </a:lstStyle>
          <a:p>
            <a:r>
              <a:rPr lang="en-US" dirty="0"/>
              <a:t>Add title here</a:t>
            </a:r>
          </a:p>
        </p:txBody>
      </p:sp>
      <p:sp>
        <p:nvSpPr>
          <p:cNvPr id="3" name="Subtitle 2"/>
          <p:cNvSpPr>
            <a:spLocks noGrp="1"/>
          </p:cNvSpPr>
          <p:nvPr>
            <p:ph type="subTitle" idx="1" hasCustomPrompt="1"/>
          </p:nvPr>
        </p:nvSpPr>
        <p:spPr>
          <a:xfrm>
            <a:off x="6599788" y="1517074"/>
            <a:ext cx="4786877" cy="763899"/>
          </a:xfrm>
        </p:spPr>
        <p:txBody>
          <a:bodyPr lIns="91440" tIns="91440" rIns="91440" bIns="0">
            <a:normAutofit/>
          </a:bodyPr>
          <a:lstStyle>
            <a:lvl1pPr marL="0" indent="0" algn="l">
              <a:spcBef>
                <a:spcPts val="0"/>
              </a:spcBef>
              <a:spcAft>
                <a:spcPts val="0"/>
              </a:spcAft>
              <a:buNone/>
              <a:defRPr sz="2400" cap="none" spc="0" baseline="0">
                <a:solidFill>
                  <a:schemeClr val="accent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Add Subtitle here</a:t>
            </a:r>
          </a:p>
        </p:txBody>
      </p:sp>
      <p:sp>
        <p:nvSpPr>
          <p:cNvPr id="14" name="Picture Placeholder 13">
            <a:extLst>
              <a:ext uri="{FF2B5EF4-FFF2-40B4-BE49-F238E27FC236}">
                <a16:creationId xmlns:a16="http://schemas.microsoft.com/office/drawing/2014/main" id="{4F200699-2797-D741-1EC1-B83FCA4B1977}"/>
              </a:ext>
            </a:extLst>
          </p:cNvPr>
          <p:cNvSpPr>
            <a:spLocks noGrp="1"/>
          </p:cNvSpPr>
          <p:nvPr>
            <p:ph type="pic" sz="quarter" idx="11"/>
          </p:nvPr>
        </p:nvSpPr>
        <p:spPr>
          <a:xfrm>
            <a:off x="0" y="-2235"/>
            <a:ext cx="5840730" cy="6862275"/>
          </a:xfrm>
          <a:custGeom>
            <a:avLst/>
            <a:gdLst>
              <a:gd name="connsiteX0" fmla="*/ 0 w 6064250"/>
              <a:gd name="connsiteY0" fmla="*/ 0 h 6877051"/>
              <a:gd name="connsiteX1" fmla="*/ 606425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6064250"/>
              <a:gd name="connsiteY0" fmla="*/ 0 h 6877051"/>
              <a:gd name="connsiteX1" fmla="*/ 5840730 w 6064250"/>
              <a:gd name="connsiteY1" fmla="*/ 0 h 6877051"/>
              <a:gd name="connsiteX2" fmla="*/ 6064250 w 6064250"/>
              <a:gd name="connsiteY2" fmla="*/ 6877051 h 6877051"/>
              <a:gd name="connsiteX3" fmla="*/ 0 w 6064250"/>
              <a:gd name="connsiteY3" fmla="*/ 6877051 h 6877051"/>
              <a:gd name="connsiteX4" fmla="*/ 0 w 6064250"/>
              <a:gd name="connsiteY4" fmla="*/ 0 h 6877051"/>
              <a:gd name="connsiteX0" fmla="*/ 0 w 5840730"/>
              <a:gd name="connsiteY0" fmla="*/ 0 h 6887937"/>
              <a:gd name="connsiteX1" fmla="*/ 5840730 w 5840730"/>
              <a:gd name="connsiteY1" fmla="*/ 0 h 6887937"/>
              <a:gd name="connsiteX2" fmla="*/ 4028621 w 5840730"/>
              <a:gd name="connsiteY2" fmla="*/ 6887937 h 6887937"/>
              <a:gd name="connsiteX3" fmla="*/ 0 w 5840730"/>
              <a:gd name="connsiteY3" fmla="*/ 6877051 h 6887937"/>
              <a:gd name="connsiteX4" fmla="*/ 0 w 5840730"/>
              <a:gd name="connsiteY4" fmla="*/ 0 h 6887937"/>
              <a:gd name="connsiteX0" fmla="*/ 0 w 5840730"/>
              <a:gd name="connsiteY0" fmla="*/ 0 h 6887937"/>
              <a:gd name="connsiteX1" fmla="*/ 5840730 w 5840730"/>
              <a:gd name="connsiteY1" fmla="*/ 0 h 6887937"/>
              <a:gd name="connsiteX2" fmla="*/ 5090160 w 5840730"/>
              <a:gd name="connsiteY2" fmla="*/ 2775915 h 6887937"/>
              <a:gd name="connsiteX3" fmla="*/ 4028621 w 5840730"/>
              <a:gd name="connsiteY3" fmla="*/ 6887937 h 6887937"/>
              <a:gd name="connsiteX4" fmla="*/ 0 w 5840730"/>
              <a:gd name="connsiteY4" fmla="*/ 6877051 h 6887937"/>
              <a:gd name="connsiteX5" fmla="*/ 0 w 5840730"/>
              <a:gd name="connsiteY5"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028621 w 5840730"/>
              <a:gd name="connsiteY4" fmla="*/ 6887937 h 6887937"/>
              <a:gd name="connsiteX5" fmla="*/ 0 w 5840730"/>
              <a:gd name="connsiteY5" fmla="*/ 6877051 h 6887937"/>
              <a:gd name="connsiteX6" fmla="*/ 0 w 5840730"/>
              <a:gd name="connsiteY6"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785360 w 5840730"/>
              <a:gd name="connsiteY4" fmla="*/ 3926535 h 6887937"/>
              <a:gd name="connsiteX5" fmla="*/ 4028621 w 5840730"/>
              <a:gd name="connsiteY5" fmla="*/ 6887937 h 6887937"/>
              <a:gd name="connsiteX6" fmla="*/ 0 w 5840730"/>
              <a:gd name="connsiteY6" fmla="*/ 6877051 h 6887937"/>
              <a:gd name="connsiteX7" fmla="*/ 0 w 5840730"/>
              <a:gd name="connsiteY7" fmla="*/ 0 h 6887937"/>
              <a:gd name="connsiteX0" fmla="*/ 0 w 5840730"/>
              <a:gd name="connsiteY0" fmla="*/ 0 h 6887937"/>
              <a:gd name="connsiteX1" fmla="*/ 5840730 w 5840730"/>
              <a:gd name="connsiteY1" fmla="*/ 0 h 6887937"/>
              <a:gd name="connsiteX2" fmla="*/ 5090160 w 5840730"/>
              <a:gd name="connsiteY2" fmla="*/ 2775915 h 6887937"/>
              <a:gd name="connsiteX3" fmla="*/ 4991100 w 5840730"/>
              <a:gd name="connsiteY3" fmla="*/ 313405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22520 w 5840730"/>
              <a:gd name="connsiteY4" fmla="*/ 3415995 h 6887937"/>
              <a:gd name="connsiteX5" fmla="*/ 4785360 w 5840730"/>
              <a:gd name="connsiteY5" fmla="*/ 3926535 h 6887937"/>
              <a:gd name="connsiteX6" fmla="*/ 4028621 w 5840730"/>
              <a:gd name="connsiteY6" fmla="*/ 6887937 h 6887937"/>
              <a:gd name="connsiteX7" fmla="*/ 0 w 5840730"/>
              <a:gd name="connsiteY7" fmla="*/ 6877051 h 6887937"/>
              <a:gd name="connsiteX8" fmla="*/ 0 w 5840730"/>
              <a:gd name="connsiteY8"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22520 w 5840730"/>
              <a:gd name="connsiteY5" fmla="*/ 3415995 h 6887937"/>
              <a:gd name="connsiteX6" fmla="*/ 4785360 w 5840730"/>
              <a:gd name="connsiteY6" fmla="*/ 3926535 h 6887937"/>
              <a:gd name="connsiteX7" fmla="*/ 4028621 w 5840730"/>
              <a:gd name="connsiteY7" fmla="*/ 6887937 h 6887937"/>
              <a:gd name="connsiteX8" fmla="*/ 0 w 5840730"/>
              <a:gd name="connsiteY8" fmla="*/ 6877051 h 6887937"/>
              <a:gd name="connsiteX9" fmla="*/ 0 w 5840730"/>
              <a:gd name="connsiteY9"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4922520 w 5840730"/>
              <a:gd name="connsiteY6" fmla="*/ 3415995 h 6887937"/>
              <a:gd name="connsiteX7" fmla="*/ 4785360 w 5840730"/>
              <a:gd name="connsiteY7" fmla="*/ 3926535 h 6887937"/>
              <a:gd name="connsiteX8" fmla="*/ 4028621 w 5840730"/>
              <a:gd name="connsiteY8" fmla="*/ 6887937 h 6887937"/>
              <a:gd name="connsiteX9" fmla="*/ 0 w 5840730"/>
              <a:gd name="connsiteY9" fmla="*/ 6877051 h 6887937"/>
              <a:gd name="connsiteX10" fmla="*/ 0 w 5840730"/>
              <a:gd name="connsiteY10"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922520 w 5840730"/>
              <a:gd name="connsiteY7" fmla="*/ 341599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457700 w 5840730"/>
              <a:gd name="connsiteY7" fmla="*/ 3842715 h 6887937"/>
              <a:gd name="connsiteX8" fmla="*/ 4785360 w 5840730"/>
              <a:gd name="connsiteY8" fmla="*/ 3926535 h 6887937"/>
              <a:gd name="connsiteX9" fmla="*/ 4028621 w 5840730"/>
              <a:gd name="connsiteY9" fmla="*/ 6887937 h 6887937"/>
              <a:gd name="connsiteX10" fmla="*/ 0 w 5840730"/>
              <a:gd name="connsiteY10" fmla="*/ 6877051 h 6887937"/>
              <a:gd name="connsiteX11" fmla="*/ 0 w 5840730"/>
              <a:gd name="connsiteY11"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655820 w 5840730"/>
              <a:gd name="connsiteY5" fmla="*/ 1770075 h 6887937"/>
              <a:gd name="connsiteX6" fmla="*/ 3901440 w 5840730"/>
              <a:gd name="connsiteY6" fmla="*/ 4696155 h 6887937"/>
              <a:gd name="connsiteX7" fmla="*/ 4213860 w 5840730"/>
              <a:gd name="connsiteY7" fmla="*/ 4757115 h 6887937"/>
              <a:gd name="connsiteX8" fmla="*/ 4457700 w 5840730"/>
              <a:gd name="connsiteY8" fmla="*/ 3842715 h 6887937"/>
              <a:gd name="connsiteX9" fmla="*/ 4785360 w 5840730"/>
              <a:gd name="connsiteY9" fmla="*/ 3926535 h 6887937"/>
              <a:gd name="connsiteX10" fmla="*/ 4028621 w 5840730"/>
              <a:gd name="connsiteY10" fmla="*/ 6887937 h 6887937"/>
              <a:gd name="connsiteX11" fmla="*/ 0 w 5840730"/>
              <a:gd name="connsiteY11" fmla="*/ 6877051 h 6887937"/>
              <a:gd name="connsiteX12" fmla="*/ 0 w 5840730"/>
              <a:gd name="connsiteY12"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937760 w 5840730"/>
              <a:gd name="connsiteY5" fmla="*/ 16100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95850 w 5840730"/>
              <a:gd name="connsiteY5" fmla="*/ 160243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5006340 w 5840730"/>
              <a:gd name="connsiteY4" fmla="*/ 182341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94910 w 5840730"/>
              <a:gd name="connsiteY4" fmla="*/ 185770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56810 w 5840730"/>
              <a:gd name="connsiteY4" fmla="*/ 186532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754880 w 5840730"/>
              <a:gd name="connsiteY3" fmla="*/ 2692095 h 6887937"/>
              <a:gd name="connsiteX4" fmla="*/ 4979670 w 5840730"/>
              <a:gd name="connsiteY4" fmla="*/ 1846275 h 6887937"/>
              <a:gd name="connsiteX5" fmla="*/ 4872990 w 5840730"/>
              <a:gd name="connsiteY5" fmla="*/ 1571955 h 6887937"/>
              <a:gd name="connsiteX6" fmla="*/ 4655820 w 5840730"/>
              <a:gd name="connsiteY6" fmla="*/ 1770075 h 6887937"/>
              <a:gd name="connsiteX7" fmla="*/ 3901440 w 5840730"/>
              <a:gd name="connsiteY7" fmla="*/ 4696155 h 6887937"/>
              <a:gd name="connsiteX8" fmla="*/ 4213860 w 5840730"/>
              <a:gd name="connsiteY8" fmla="*/ 4757115 h 6887937"/>
              <a:gd name="connsiteX9" fmla="*/ 4457700 w 5840730"/>
              <a:gd name="connsiteY9" fmla="*/ 3842715 h 6887937"/>
              <a:gd name="connsiteX10" fmla="*/ 4785360 w 5840730"/>
              <a:gd name="connsiteY10" fmla="*/ 3926535 h 6887937"/>
              <a:gd name="connsiteX11" fmla="*/ 4028621 w 5840730"/>
              <a:gd name="connsiteY11" fmla="*/ 6887937 h 6887937"/>
              <a:gd name="connsiteX12" fmla="*/ 0 w 5840730"/>
              <a:gd name="connsiteY12" fmla="*/ 6877051 h 6887937"/>
              <a:gd name="connsiteX13" fmla="*/ 0 w 5840730"/>
              <a:gd name="connsiteY13" fmla="*/ 0 h 6887937"/>
              <a:gd name="connsiteX0" fmla="*/ 0 w 5840730"/>
              <a:gd name="connsiteY0" fmla="*/ 0 h 6887937"/>
              <a:gd name="connsiteX1" fmla="*/ 5840730 w 5840730"/>
              <a:gd name="connsiteY1" fmla="*/ 0 h 6887937"/>
              <a:gd name="connsiteX2" fmla="*/ 5090160 w 5840730"/>
              <a:gd name="connsiteY2" fmla="*/ 2775915 h 6887937"/>
              <a:gd name="connsiteX3" fmla="*/ 4933950 w 5840730"/>
              <a:gd name="connsiteY3" fmla="*/ 273781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61560 w 5840730"/>
              <a:gd name="connsiteY3" fmla="*/ 29435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42510 w 5840730"/>
              <a:gd name="connsiteY3" fmla="*/ 301975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85360 w 5840730"/>
              <a:gd name="connsiteY11" fmla="*/ 3926535 h 6887937"/>
              <a:gd name="connsiteX12" fmla="*/ 4028621 w 5840730"/>
              <a:gd name="connsiteY12" fmla="*/ 6887937 h 6887937"/>
              <a:gd name="connsiteX13" fmla="*/ 0 w 5840730"/>
              <a:gd name="connsiteY13" fmla="*/ 6877051 h 6887937"/>
              <a:gd name="connsiteX14" fmla="*/ 0 w 5840730"/>
              <a:gd name="connsiteY14"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560570 w 5840730"/>
              <a:gd name="connsiteY11" fmla="*/ 412084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709160 w 5840730"/>
              <a:gd name="connsiteY11" fmla="*/ 363316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4213860 w 5840730"/>
              <a:gd name="connsiteY9" fmla="*/ 4757115 h 6887937"/>
              <a:gd name="connsiteX10" fmla="*/ 4457700 w 5840730"/>
              <a:gd name="connsiteY10" fmla="*/ 3842715 h 6887937"/>
              <a:gd name="connsiteX11" fmla="*/ 4686300 w 5840730"/>
              <a:gd name="connsiteY11" fmla="*/ 3713175 h 6887937"/>
              <a:gd name="connsiteX12" fmla="*/ 4785360 w 5840730"/>
              <a:gd name="connsiteY12" fmla="*/ 3926535 h 6887937"/>
              <a:gd name="connsiteX13" fmla="*/ 4028621 w 5840730"/>
              <a:gd name="connsiteY13" fmla="*/ 6887937 h 6887937"/>
              <a:gd name="connsiteX14" fmla="*/ 0 w 5840730"/>
              <a:gd name="connsiteY14" fmla="*/ 6877051 h 6887937"/>
              <a:gd name="connsiteX15" fmla="*/ 0 w 5840730"/>
              <a:gd name="connsiteY15"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901440 w 5840730"/>
              <a:gd name="connsiteY8" fmla="*/ 469615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 name="connsiteX0" fmla="*/ 0 w 5840730"/>
              <a:gd name="connsiteY0" fmla="*/ 0 h 6887937"/>
              <a:gd name="connsiteX1" fmla="*/ 5840730 w 5840730"/>
              <a:gd name="connsiteY1" fmla="*/ 0 h 6887937"/>
              <a:gd name="connsiteX2" fmla="*/ 5090160 w 5840730"/>
              <a:gd name="connsiteY2" fmla="*/ 2775915 h 6887937"/>
              <a:gd name="connsiteX3" fmla="*/ 4853940 w 5840730"/>
              <a:gd name="connsiteY3" fmla="*/ 2962605 h 6887937"/>
              <a:gd name="connsiteX4" fmla="*/ 4754880 w 5840730"/>
              <a:gd name="connsiteY4" fmla="*/ 2692095 h 6887937"/>
              <a:gd name="connsiteX5" fmla="*/ 4979670 w 5840730"/>
              <a:gd name="connsiteY5" fmla="*/ 1846275 h 6887937"/>
              <a:gd name="connsiteX6" fmla="*/ 4872990 w 5840730"/>
              <a:gd name="connsiteY6" fmla="*/ 1571955 h 6887937"/>
              <a:gd name="connsiteX7" fmla="*/ 4655820 w 5840730"/>
              <a:gd name="connsiteY7" fmla="*/ 1770075 h 6887937"/>
              <a:gd name="connsiteX8" fmla="*/ 3893820 w 5840730"/>
              <a:gd name="connsiteY8" fmla="*/ 4688535 h 6887937"/>
              <a:gd name="connsiteX9" fmla="*/ 3992880 w 5840730"/>
              <a:gd name="connsiteY9" fmla="*/ 4905705 h 6887937"/>
              <a:gd name="connsiteX10" fmla="*/ 4213860 w 5840730"/>
              <a:gd name="connsiteY10" fmla="*/ 4757115 h 6887937"/>
              <a:gd name="connsiteX11" fmla="*/ 4457700 w 5840730"/>
              <a:gd name="connsiteY11" fmla="*/ 3842715 h 6887937"/>
              <a:gd name="connsiteX12" fmla="*/ 4686300 w 5840730"/>
              <a:gd name="connsiteY12" fmla="*/ 3713175 h 6887937"/>
              <a:gd name="connsiteX13" fmla="*/ 4785360 w 5840730"/>
              <a:gd name="connsiteY13" fmla="*/ 3926535 h 6887937"/>
              <a:gd name="connsiteX14" fmla="*/ 4028621 w 5840730"/>
              <a:gd name="connsiteY14" fmla="*/ 6887937 h 6887937"/>
              <a:gd name="connsiteX15" fmla="*/ 0 w 5840730"/>
              <a:gd name="connsiteY15" fmla="*/ 6877051 h 6887937"/>
              <a:gd name="connsiteX16" fmla="*/ 0 w 5840730"/>
              <a:gd name="connsiteY16" fmla="*/ 0 h 6887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40730" h="6887937">
                <a:moveTo>
                  <a:pt x="0" y="0"/>
                </a:moveTo>
                <a:lnTo>
                  <a:pt x="5840730" y="0"/>
                </a:lnTo>
                <a:lnTo>
                  <a:pt x="5090160" y="2775915"/>
                </a:lnTo>
                <a:cubicBezTo>
                  <a:pt x="5057140" y="2883865"/>
                  <a:pt x="5020310" y="2976575"/>
                  <a:pt x="4853940" y="2962605"/>
                </a:cubicBezTo>
                <a:cubicBezTo>
                  <a:pt x="4668520" y="2845765"/>
                  <a:pt x="4761230" y="2747975"/>
                  <a:pt x="4754880" y="2692095"/>
                </a:cubicBezTo>
                <a:cubicBezTo>
                  <a:pt x="4845050" y="2355545"/>
                  <a:pt x="4904740" y="2121865"/>
                  <a:pt x="4979670" y="1846275"/>
                </a:cubicBezTo>
                <a:cubicBezTo>
                  <a:pt x="5021580" y="1687525"/>
                  <a:pt x="4996180" y="1615135"/>
                  <a:pt x="4872990" y="1571955"/>
                </a:cubicBezTo>
                <a:cubicBezTo>
                  <a:pt x="4738370" y="1563065"/>
                  <a:pt x="4699000" y="1597355"/>
                  <a:pt x="4655820" y="1770075"/>
                </a:cubicBezTo>
                <a:cubicBezTo>
                  <a:pt x="4671060" y="1858975"/>
                  <a:pt x="3878580" y="4599635"/>
                  <a:pt x="3893820" y="4688535"/>
                </a:cubicBezTo>
                <a:cubicBezTo>
                  <a:pt x="3858895" y="4824425"/>
                  <a:pt x="3925570" y="4880305"/>
                  <a:pt x="3992880" y="4905705"/>
                </a:cubicBezTo>
                <a:cubicBezTo>
                  <a:pt x="4102100" y="4904435"/>
                  <a:pt x="4158615" y="4917135"/>
                  <a:pt x="4213860" y="4757115"/>
                </a:cubicBezTo>
                <a:lnTo>
                  <a:pt x="4457700" y="3842715"/>
                </a:lnTo>
                <a:cubicBezTo>
                  <a:pt x="4481830" y="3756355"/>
                  <a:pt x="4555490" y="3692855"/>
                  <a:pt x="4686300" y="3713175"/>
                </a:cubicBezTo>
                <a:cubicBezTo>
                  <a:pt x="4829810" y="3791915"/>
                  <a:pt x="4782820" y="3882085"/>
                  <a:pt x="4785360" y="3926535"/>
                </a:cubicBezTo>
                <a:lnTo>
                  <a:pt x="4028621" y="6887937"/>
                </a:lnTo>
                <a:lnTo>
                  <a:pt x="0" y="6877051"/>
                </a:lnTo>
                <a:lnTo>
                  <a:pt x="0" y="0"/>
                </a:lnTo>
                <a:close/>
              </a:path>
            </a:pathLst>
          </a:custGeom>
          <a:solidFill>
            <a:schemeClr val="bg2"/>
          </a:solidFill>
          <a:ln>
            <a:noFill/>
          </a:ln>
        </p:spPr>
        <p:txBody>
          <a:bodyPr anchor="ctr"/>
          <a:lstStyle>
            <a:lvl1pPr algn="ctr">
              <a:defRPr baseline="-25000"/>
            </a:lvl1pPr>
          </a:lstStyle>
          <a:p>
            <a:r>
              <a:rPr lang="en-US"/>
              <a:t>Click icon to add picture</a:t>
            </a:r>
            <a:endParaRPr lang="en-US" dirty="0"/>
          </a:p>
        </p:txBody>
      </p:sp>
      <p:sp>
        <p:nvSpPr>
          <p:cNvPr id="7" name="Text Placeholder 6">
            <a:extLst>
              <a:ext uri="{FF2B5EF4-FFF2-40B4-BE49-F238E27FC236}">
                <a16:creationId xmlns:a16="http://schemas.microsoft.com/office/drawing/2014/main" id="{E1A56017-320A-546E-A749-7145642CB967}"/>
              </a:ext>
            </a:extLst>
          </p:cNvPr>
          <p:cNvSpPr>
            <a:spLocks noGrp="1"/>
          </p:cNvSpPr>
          <p:nvPr>
            <p:ph type="body" sz="quarter" idx="12" hasCustomPrompt="1"/>
          </p:nvPr>
        </p:nvSpPr>
        <p:spPr>
          <a:xfrm>
            <a:off x="6599788" y="2341261"/>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1" name="Text Placeholder 10">
            <a:extLst>
              <a:ext uri="{FF2B5EF4-FFF2-40B4-BE49-F238E27FC236}">
                <a16:creationId xmlns:a16="http://schemas.microsoft.com/office/drawing/2014/main" id="{A9BC9EC3-C68A-CC9E-C220-8D585A8B43A0}"/>
              </a:ext>
            </a:extLst>
          </p:cNvPr>
          <p:cNvSpPr>
            <a:spLocks noGrp="1"/>
          </p:cNvSpPr>
          <p:nvPr>
            <p:ph type="body" sz="quarter" idx="15" hasCustomPrompt="1"/>
          </p:nvPr>
        </p:nvSpPr>
        <p:spPr>
          <a:xfrm>
            <a:off x="6599789" y="2753247"/>
            <a:ext cx="3852296" cy="817345"/>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pic>
        <p:nvPicPr>
          <p:cNvPr id="9" name="Graphic 8">
            <a:extLst>
              <a:ext uri="{FF2B5EF4-FFF2-40B4-BE49-F238E27FC236}">
                <a16:creationId xmlns:a16="http://schemas.microsoft.com/office/drawing/2014/main" id="{546FE873-5DC1-BDE4-557B-F1869503367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4426666" y="5060315"/>
            <a:ext cx="927943" cy="1801301"/>
          </a:xfrm>
          <a:prstGeom prst="rect">
            <a:avLst/>
          </a:prstGeom>
        </p:spPr>
      </p:pic>
      <p:sp>
        <p:nvSpPr>
          <p:cNvPr id="6" name="Text Placeholder 6">
            <a:extLst>
              <a:ext uri="{FF2B5EF4-FFF2-40B4-BE49-F238E27FC236}">
                <a16:creationId xmlns:a16="http://schemas.microsoft.com/office/drawing/2014/main" id="{DE3FA6A1-74D7-3926-C0BF-FECA6C0B0338}"/>
              </a:ext>
            </a:extLst>
          </p:cNvPr>
          <p:cNvSpPr>
            <a:spLocks noGrp="1"/>
          </p:cNvSpPr>
          <p:nvPr>
            <p:ph type="body" sz="quarter" idx="13" hasCustomPrompt="1"/>
          </p:nvPr>
        </p:nvSpPr>
        <p:spPr>
          <a:xfrm>
            <a:off x="6599788" y="3563285"/>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2" name="Text Placeholder 10">
            <a:extLst>
              <a:ext uri="{FF2B5EF4-FFF2-40B4-BE49-F238E27FC236}">
                <a16:creationId xmlns:a16="http://schemas.microsoft.com/office/drawing/2014/main" id="{9487AC4B-B367-6BC8-2DCA-61A43B326449}"/>
              </a:ext>
            </a:extLst>
          </p:cNvPr>
          <p:cNvSpPr>
            <a:spLocks noGrp="1"/>
          </p:cNvSpPr>
          <p:nvPr>
            <p:ph type="body" sz="quarter" idx="16" hasCustomPrompt="1"/>
          </p:nvPr>
        </p:nvSpPr>
        <p:spPr>
          <a:xfrm>
            <a:off x="6599788" y="3982578"/>
            <a:ext cx="3860546" cy="529133"/>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
        <p:nvSpPr>
          <p:cNvPr id="8" name="Text Placeholder 6">
            <a:extLst>
              <a:ext uri="{FF2B5EF4-FFF2-40B4-BE49-F238E27FC236}">
                <a16:creationId xmlns:a16="http://schemas.microsoft.com/office/drawing/2014/main" id="{34E9A44E-6692-ACFA-4EB0-368490BF357A}"/>
              </a:ext>
            </a:extLst>
          </p:cNvPr>
          <p:cNvSpPr>
            <a:spLocks noGrp="1"/>
          </p:cNvSpPr>
          <p:nvPr>
            <p:ph type="body" sz="quarter" idx="14" hasCustomPrompt="1"/>
          </p:nvPr>
        </p:nvSpPr>
        <p:spPr>
          <a:xfrm>
            <a:off x="6599788" y="4564818"/>
            <a:ext cx="4796710" cy="401939"/>
          </a:xfrm>
        </p:spPr>
        <p:txBody>
          <a:bodyPr lIns="91440" tIns="0" anchor="b">
            <a:normAutofit/>
          </a:bodyPr>
          <a:lstStyle>
            <a:lvl1pPr marL="0" indent="0">
              <a:spcAft>
                <a:spcPts val="600"/>
              </a:spcAft>
              <a:buFont typeface="Courier New" panose="02070309020205020404" pitchFamily="49" charset="0"/>
              <a:buNone/>
              <a:defRPr sz="2000">
                <a:solidFill>
                  <a:schemeClr val="accent1"/>
                </a:solidFill>
              </a:defRPr>
            </a:lvl1pPr>
            <a:lvl2pPr marL="274320" indent="-274320">
              <a:buFont typeface="Courier New" panose="02070309020205020404" pitchFamily="49" charset="0"/>
              <a:buChar char="o"/>
              <a:defRPr sz="1200">
                <a:solidFill>
                  <a:schemeClr val="bg1"/>
                </a:solidFill>
              </a:defRPr>
            </a:lvl2pPr>
            <a:lvl3pPr marL="274320" indent="-274320">
              <a:buFont typeface="Courier New" panose="02070309020205020404" pitchFamily="49" charset="0"/>
              <a:buChar char="o"/>
              <a:defRPr sz="1050">
                <a:solidFill>
                  <a:schemeClr val="bg1"/>
                </a:solidFill>
              </a:defRPr>
            </a:lvl3pPr>
            <a:lvl4pPr marL="274320" indent="-274320">
              <a:buFont typeface="Courier New" panose="02070309020205020404" pitchFamily="49" charset="0"/>
              <a:buChar char="o"/>
              <a:defRPr sz="1050">
                <a:solidFill>
                  <a:schemeClr val="bg1"/>
                </a:solidFill>
              </a:defRPr>
            </a:lvl4pPr>
            <a:lvl5pPr marL="274320" indent="-274320">
              <a:buFont typeface="Courier New" panose="02070309020205020404" pitchFamily="49" charset="0"/>
              <a:buChar char="o"/>
              <a:defRPr sz="1050">
                <a:solidFill>
                  <a:schemeClr val="bg1"/>
                </a:solidFill>
              </a:defRPr>
            </a:lvl5pPr>
          </a:lstStyle>
          <a:p>
            <a:pPr lvl="0"/>
            <a:r>
              <a:rPr lang="en-US" dirty="0"/>
              <a:t>Click to add text</a:t>
            </a:r>
          </a:p>
        </p:txBody>
      </p:sp>
      <p:sp>
        <p:nvSpPr>
          <p:cNvPr id="13" name="Text Placeholder 10">
            <a:extLst>
              <a:ext uri="{FF2B5EF4-FFF2-40B4-BE49-F238E27FC236}">
                <a16:creationId xmlns:a16="http://schemas.microsoft.com/office/drawing/2014/main" id="{AB0B6725-F963-746B-381A-0F998539A022}"/>
              </a:ext>
            </a:extLst>
          </p:cNvPr>
          <p:cNvSpPr>
            <a:spLocks noGrp="1"/>
          </p:cNvSpPr>
          <p:nvPr>
            <p:ph type="body" sz="quarter" idx="17" hasCustomPrompt="1"/>
          </p:nvPr>
        </p:nvSpPr>
        <p:spPr>
          <a:xfrm>
            <a:off x="6599788" y="4975138"/>
            <a:ext cx="3860546" cy="852906"/>
          </a:xfrm>
        </p:spPr>
        <p:txBody>
          <a:bodyPr lIns="91440">
            <a:noAutofit/>
          </a:bodyPr>
          <a:lstStyle>
            <a:lvl1pPr marL="0" indent="0">
              <a:buNone/>
              <a:defRPr sz="1400">
                <a:solidFill>
                  <a:schemeClr val="bg1"/>
                </a:solidFill>
              </a:defRPr>
            </a:lvl1pPr>
            <a:lvl2pPr marL="201168" indent="0">
              <a:buNone/>
              <a:defRPr sz="1200">
                <a:solidFill>
                  <a:schemeClr val="bg1"/>
                </a:solidFill>
              </a:defRPr>
            </a:lvl2pPr>
            <a:lvl3pPr marL="384048" indent="0">
              <a:buNone/>
              <a:defRPr sz="1200">
                <a:solidFill>
                  <a:schemeClr val="bg1"/>
                </a:solidFill>
              </a:defRPr>
            </a:lvl3pPr>
            <a:lvl4pPr marL="566928" indent="0">
              <a:buNone/>
              <a:defRPr sz="1200">
                <a:solidFill>
                  <a:schemeClr val="bg1"/>
                </a:solidFill>
              </a:defRPr>
            </a:lvl4pPr>
            <a:lvl5pPr marL="749808" indent="0">
              <a:buNone/>
              <a:defRPr sz="1200">
                <a:solidFill>
                  <a:schemeClr val="bg1"/>
                </a:solidFill>
              </a:defRPr>
            </a:lvl5pPr>
          </a:lstStyle>
          <a:p>
            <a:pPr lvl="0"/>
            <a:r>
              <a:rPr lang="en-US" dirty="0"/>
              <a:t>Click to add text</a:t>
            </a:r>
          </a:p>
        </p:txBody>
      </p:sp>
    </p:spTree>
    <p:extLst>
      <p:ext uri="{BB962C8B-B14F-4D97-AF65-F5344CB8AC3E}">
        <p14:creationId xmlns:p14="http://schemas.microsoft.com/office/powerpoint/2010/main" val="1419208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Add title here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16BCAC9C-7B8B-A7E5-574A-2C2D473655B3}"/>
              </a:ext>
            </a:extLst>
          </p:cNvPr>
          <p:cNvSpPr>
            <a:spLocks noGrp="1"/>
          </p:cNvSpPr>
          <p:nvPr>
            <p:ph type="ftr" sz="quarter" idx="3"/>
          </p:nvPr>
        </p:nvSpPr>
        <p:spPr>
          <a:xfrm>
            <a:off x="643051" y="6221324"/>
            <a:ext cx="6818262" cy="365125"/>
          </a:xfrm>
          <a:prstGeom prst="rect">
            <a:avLst/>
          </a:prstGeom>
        </p:spPr>
        <p:txBody>
          <a:bodyPr/>
          <a:lstStyle>
            <a:lvl1pPr>
              <a:defRPr sz="1100" b="0" i="0" cap="all" baseline="0">
                <a:solidFill>
                  <a:schemeClr val="tx1"/>
                </a:solidFill>
                <a:latin typeface="+mn-lt"/>
              </a:defRPr>
            </a:lvl1pPr>
          </a:lstStyle>
          <a:p>
            <a:r>
              <a:rPr lang="en-US" dirty="0"/>
              <a:t>Add footer here</a:t>
            </a:r>
          </a:p>
        </p:txBody>
      </p:sp>
      <p:sp>
        <p:nvSpPr>
          <p:cNvPr id="8" name="Slide Number Placeholder 9">
            <a:extLst>
              <a:ext uri="{FF2B5EF4-FFF2-40B4-BE49-F238E27FC236}">
                <a16:creationId xmlns:a16="http://schemas.microsoft.com/office/drawing/2014/main" id="{E44D41BF-45CF-B60E-08D3-A8C49332E574}"/>
              </a:ext>
            </a:extLst>
          </p:cNvPr>
          <p:cNvSpPr>
            <a:spLocks noGrp="1"/>
          </p:cNvSpPr>
          <p:nvPr>
            <p:ph type="sldNum" sz="quarter" idx="4"/>
          </p:nvPr>
        </p:nvSpPr>
        <p:spPr>
          <a:xfrm>
            <a:off x="10930596" y="6221324"/>
            <a:ext cx="617912" cy="365125"/>
          </a:xfrm>
          <a:prstGeom prst="rect">
            <a:avLst/>
          </a:prstGeom>
        </p:spPr>
        <p:txBody>
          <a:bodyPr/>
          <a:lstStyle>
            <a:lvl1pPr algn="r">
              <a:defRPr sz="1100" b="0" i="0">
                <a:solidFill>
                  <a:schemeClr val="tx1"/>
                </a:solidFill>
                <a:latin typeface="+mn-lt"/>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68232827"/>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9" r:id="rId5"/>
    <p:sldLayoutId id="2147483746" r:id="rId6"/>
    <p:sldLayoutId id="2147483747" r:id="rId7"/>
    <p:sldLayoutId id="2147483748" r:id="rId8"/>
    <p:sldLayoutId id="2147483750" r:id="rId9"/>
    <p:sldLayoutId id="2147483756" r:id="rId10"/>
    <p:sldLayoutId id="2147483751" r:id="rId11"/>
    <p:sldLayoutId id="2147483752" r:id="rId12"/>
    <p:sldLayoutId id="2147483754" r:id="rId13"/>
    <p:sldLayoutId id="2147483755" r:id="rId14"/>
    <p:sldLayoutId id="2147483753" r:id="rId15"/>
  </p:sldLayoutIdLst>
  <p:hf hdr="0" dt="0"/>
  <p:txStyles>
    <p:titleStyle>
      <a:lvl1pPr algn="l" defTabSz="914400" rtl="0" eaLnBrk="1" latinLnBrk="0" hangingPunct="1">
        <a:lnSpc>
          <a:spcPct val="90000"/>
        </a:lnSpc>
        <a:spcBef>
          <a:spcPct val="0"/>
        </a:spcBef>
        <a:buNone/>
        <a:defRPr sz="6000" kern="1200" spc="-50" baseline="0">
          <a:solidFill>
            <a:schemeClr val="tx1"/>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2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g"/><Relationship Id="rId1" Type="http://schemas.openxmlformats.org/officeDocument/2006/relationships/slideLayout" Target="../slideLayouts/slideLayout4.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svg"/><Relationship Id="rId9" Type="http://schemas.microsoft.com/office/2007/relationships/diagramDrawing" Target="../diagrams/drawing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 Id="rId5" Type="http://schemas.openxmlformats.org/officeDocument/2006/relationships/image" Target="../media/image21.tmp"/><Relationship Id="rId4" Type="http://schemas.openxmlformats.org/officeDocument/2006/relationships/image" Target="../media/image4.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2.tmp"/><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4.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7.tm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Text Placeholder 96">
            <a:extLst>
              <a:ext uri="{FF2B5EF4-FFF2-40B4-BE49-F238E27FC236}">
                <a16:creationId xmlns:a16="http://schemas.microsoft.com/office/drawing/2014/main" id="{2A924E96-9B1C-6D19-49F6-49CA70E65537}"/>
              </a:ext>
            </a:extLst>
          </p:cNvPr>
          <p:cNvSpPr>
            <a:spLocks noGrp="1"/>
          </p:cNvSpPr>
          <p:nvPr>
            <p:ph type="body" sz="quarter" idx="10"/>
          </p:nvPr>
        </p:nvSpPr>
        <p:spPr>
          <a:xfrm>
            <a:off x="7709836" y="2833494"/>
            <a:ext cx="3176336" cy="757989"/>
          </a:xfrm>
        </p:spPr>
        <p:txBody>
          <a:bodyPr/>
          <a:lstStyle/>
          <a:p>
            <a:r>
              <a:rPr lang="en-US" sz="3200" dirty="0"/>
              <a:t>Python-Project</a:t>
            </a:r>
          </a:p>
        </p:txBody>
      </p:sp>
      <p:pic>
        <p:nvPicPr>
          <p:cNvPr id="6" name="Picture Placeholder 5">
            <a:extLst>
              <a:ext uri="{FF2B5EF4-FFF2-40B4-BE49-F238E27FC236}">
                <a16:creationId xmlns:a16="http://schemas.microsoft.com/office/drawing/2014/main" id="{CE0F7FAA-E626-AAE6-7DC5-7C7FBB4EDE6B}"/>
              </a:ext>
            </a:extLst>
          </p:cNvPr>
          <p:cNvPicPr>
            <a:picLocks noGrp="1" noChangeAspect="1"/>
          </p:cNvPicPr>
          <p:nvPr>
            <p:ph type="pic" sz="quarter" idx="11"/>
          </p:nvPr>
        </p:nvPicPr>
        <p:blipFill>
          <a:blip r:embed="rId3"/>
          <a:srcRect t="-20" r="3039" b="182"/>
          <a:stretch/>
        </p:blipFill>
        <p:spPr>
          <a:xfrm>
            <a:off x="0" y="0"/>
            <a:ext cx="7128152" cy="6860041"/>
          </a:xfrm>
        </p:spPr>
      </p:pic>
      <p:sp>
        <p:nvSpPr>
          <p:cNvPr id="8" name="Title 7">
            <a:extLst>
              <a:ext uri="{FF2B5EF4-FFF2-40B4-BE49-F238E27FC236}">
                <a16:creationId xmlns:a16="http://schemas.microsoft.com/office/drawing/2014/main" id="{EC3317ED-37C3-A1D8-29DB-3F7C2F02FFB0}"/>
              </a:ext>
            </a:extLst>
          </p:cNvPr>
          <p:cNvSpPr>
            <a:spLocks noGrp="1"/>
          </p:cNvSpPr>
          <p:nvPr>
            <p:ph type="ctrTitle"/>
          </p:nvPr>
        </p:nvSpPr>
        <p:spPr>
          <a:xfrm>
            <a:off x="7027041" y="1155802"/>
            <a:ext cx="4688227" cy="1153486"/>
          </a:xfrm>
        </p:spPr>
        <p:txBody>
          <a:bodyPr>
            <a:noAutofit/>
          </a:bodyPr>
          <a:lstStyle/>
          <a:p>
            <a:r>
              <a:rPr lang="en-IN" sz="6600" b="1" dirty="0"/>
              <a:t>ECHO-SKY</a:t>
            </a:r>
          </a:p>
        </p:txBody>
      </p:sp>
      <p:pic>
        <p:nvPicPr>
          <p:cNvPr id="1026" name="Picture 2" descr="SRM University Sonepat Admission Scholarship 2021-22 [Win up to 100% ...">
            <a:extLst>
              <a:ext uri="{FF2B5EF4-FFF2-40B4-BE49-F238E27FC236}">
                <a16:creationId xmlns:a16="http://schemas.microsoft.com/office/drawing/2014/main" id="{92A7570B-AE3F-4CAA-1ADE-53ECE6FA2B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494" b="18476"/>
          <a:stretch/>
        </p:blipFill>
        <p:spPr bwMode="auto">
          <a:xfrm>
            <a:off x="10250425" y="209240"/>
            <a:ext cx="1545336" cy="71893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AEC5CD-2258-7C9A-605D-9F931FEEEB73}"/>
              </a:ext>
            </a:extLst>
          </p:cNvPr>
          <p:cNvSpPr txBox="1"/>
          <p:nvPr/>
        </p:nvSpPr>
        <p:spPr>
          <a:xfrm>
            <a:off x="7396051" y="3338666"/>
            <a:ext cx="3950208" cy="646331"/>
          </a:xfrm>
          <a:prstGeom prst="rect">
            <a:avLst/>
          </a:prstGeom>
          <a:noFill/>
        </p:spPr>
        <p:txBody>
          <a:bodyPr wrap="square" rtlCol="0">
            <a:spAutoFit/>
          </a:bodyPr>
          <a:lstStyle/>
          <a:p>
            <a:pPr algn="ctr"/>
            <a:r>
              <a:rPr lang="en-IN" dirty="0">
                <a:effectLst>
                  <a:outerShdw blurRad="38100" dist="38100" dir="2700000" algn="tl">
                    <a:srgbClr val="000000">
                      <a:alpha val="43137"/>
                    </a:srgbClr>
                  </a:outerShdw>
                </a:effectLst>
              </a:rPr>
              <a:t>Music Recommendation System Based on Weather</a:t>
            </a:r>
          </a:p>
        </p:txBody>
      </p:sp>
      <p:sp>
        <p:nvSpPr>
          <p:cNvPr id="3" name="TextBox 2">
            <a:extLst>
              <a:ext uri="{FF2B5EF4-FFF2-40B4-BE49-F238E27FC236}">
                <a16:creationId xmlns:a16="http://schemas.microsoft.com/office/drawing/2014/main" id="{44434490-EA37-9648-1170-AB1DA65BABD0}"/>
              </a:ext>
            </a:extLst>
          </p:cNvPr>
          <p:cNvSpPr txBox="1"/>
          <p:nvPr/>
        </p:nvSpPr>
        <p:spPr>
          <a:xfrm>
            <a:off x="7573226" y="2044937"/>
            <a:ext cx="3595856" cy="369332"/>
          </a:xfrm>
          <a:prstGeom prst="rect">
            <a:avLst/>
          </a:prstGeom>
          <a:noFill/>
        </p:spPr>
        <p:txBody>
          <a:bodyPr wrap="none" rtlCol="0">
            <a:spAutoFit/>
          </a:bodyPr>
          <a:lstStyle/>
          <a:p>
            <a:r>
              <a:rPr lang="en-IN" dirty="0">
                <a:latin typeface="Arial" panose="020B0604020202020204" pitchFamily="34" charset="0"/>
                <a:cs typeface="Arial" panose="020B0604020202020204" pitchFamily="34" charset="0"/>
              </a:rPr>
              <a:t>Adaptive Music for every forecast</a:t>
            </a:r>
          </a:p>
        </p:txBody>
      </p:sp>
      <p:sp>
        <p:nvSpPr>
          <p:cNvPr id="12" name="Rectangle 11">
            <a:extLst>
              <a:ext uri="{FF2B5EF4-FFF2-40B4-BE49-F238E27FC236}">
                <a16:creationId xmlns:a16="http://schemas.microsoft.com/office/drawing/2014/main" id="{9DD2F3D0-3952-AB2D-320B-A1EBE37B85F0}"/>
              </a:ext>
            </a:extLst>
          </p:cNvPr>
          <p:cNvSpPr/>
          <p:nvPr/>
        </p:nvSpPr>
        <p:spPr>
          <a:xfrm>
            <a:off x="9718626" y="4776220"/>
            <a:ext cx="2186862" cy="185195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600" dirty="0">
                <a:solidFill>
                  <a:schemeClr val="tx1"/>
                </a:solidFill>
              </a:rPr>
              <a:t>PRESENTED BY –</a:t>
            </a:r>
          </a:p>
          <a:p>
            <a:r>
              <a:rPr lang="en-US" sz="1600" dirty="0">
                <a:solidFill>
                  <a:schemeClr val="tx1"/>
                </a:solidFill>
              </a:rPr>
              <a:t>04_Devansh Bajaj</a:t>
            </a:r>
          </a:p>
          <a:p>
            <a:r>
              <a:rPr lang="en-US" sz="1600" dirty="0">
                <a:solidFill>
                  <a:schemeClr val="tx1"/>
                </a:solidFill>
              </a:rPr>
              <a:t>09_Meenal Joshi</a:t>
            </a:r>
          </a:p>
          <a:p>
            <a:r>
              <a:rPr lang="en-US" sz="1600" dirty="0">
                <a:solidFill>
                  <a:schemeClr val="tx1"/>
                </a:solidFill>
              </a:rPr>
              <a:t>11_Aanchal Jagga</a:t>
            </a:r>
          </a:p>
          <a:p>
            <a:r>
              <a:rPr lang="en-US" sz="1600" dirty="0">
                <a:solidFill>
                  <a:schemeClr val="tx1"/>
                </a:solidFill>
              </a:rPr>
              <a:t>19_Vaibhav</a:t>
            </a:r>
          </a:p>
          <a:p>
            <a:r>
              <a:rPr lang="en-US" sz="1600" dirty="0">
                <a:solidFill>
                  <a:schemeClr val="tx1"/>
                </a:solidFill>
              </a:rPr>
              <a:t>41_Prerna Sharma</a:t>
            </a:r>
          </a:p>
        </p:txBody>
      </p:sp>
    </p:spTree>
    <p:extLst>
      <p:ext uri="{BB962C8B-B14F-4D97-AF65-F5344CB8AC3E}">
        <p14:creationId xmlns:p14="http://schemas.microsoft.com/office/powerpoint/2010/main" val="350397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EC53B-24FA-D620-FD8E-6B44557A8E95}"/>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0E3F2993-F1C7-FC7C-798D-B6D7B3BD8AFF}"/>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BFFB3447-7FEC-B62C-582C-B5FB2A559C01}"/>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09916FF1-40D0-CDA4-044A-925A93C36BE9}"/>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pic>
        <p:nvPicPr>
          <p:cNvPr id="73" name="Screen Recording 72">
            <a:hlinkClick r:id="" action="ppaction://media"/>
            <a:extLst>
              <a:ext uri="{FF2B5EF4-FFF2-40B4-BE49-F238E27FC236}">
                <a16:creationId xmlns:a16="http://schemas.microsoft.com/office/drawing/2014/main" id="{83C11FC9-05DB-7BBB-D978-3EC7264AAC9E}"/>
              </a:ext>
            </a:extLst>
          </p:cNvPr>
          <p:cNvPicPr>
            <a:picLocks noChangeAspect="1"/>
          </p:cNvPicPr>
          <p:nvPr>
            <a:videoFile r:link="rId1"/>
            <p:extLst>
              <p:ext uri="{DAA4B4D4-6D71-4841-9C94-3DE7FCFB9230}">
                <p14:media xmlns:p14="http://schemas.microsoft.com/office/powerpoint/2010/main" r:embed="rId2">
                  <p14:trim end="27812.6213"/>
                </p14:media>
              </p:ext>
            </p:extLst>
          </p:nvPr>
        </p:nvPicPr>
        <p:blipFill>
          <a:blip r:embed="rId7"/>
          <a:srcRect l="4203" t="4845" r="5334" b="6148"/>
          <a:stretch/>
        </p:blipFill>
        <p:spPr>
          <a:xfrm>
            <a:off x="1943838" y="1651709"/>
            <a:ext cx="8304324" cy="4854325"/>
          </a:xfrm>
          <a:prstGeom prst="rect">
            <a:avLst/>
          </a:prstGeom>
        </p:spPr>
      </p:pic>
      <p:sp>
        <p:nvSpPr>
          <p:cNvPr id="2" name="Arrow: Pentagon 1">
            <a:extLst>
              <a:ext uri="{FF2B5EF4-FFF2-40B4-BE49-F238E27FC236}">
                <a16:creationId xmlns:a16="http://schemas.microsoft.com/office/drawing/2014/main" id="{7D2C080D-1C9B-C1F2-AFC2-F3C9E617081D}"/>
              </a:ext>
            </a:extLst>
          </p:cNvPr>
          <p:cNvSpPr/>
          <p:nvPr/>
        </p:nvSpPr>
        <p:spPr>
          <a:xfrm>
            <a:off x="0" y="490806"/>
            <a:ext cx="6437376" cy="835074"/>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2">
                    <a:lumMod val="10000"/>
                  </a:schemeClr>
                </a:solidFill>
                <a:latin typeface="Britannic Bold" panose="020B0903060703020204" pitchFamily="34" charset="0"/>
              </a:rPr>
              <a:t>PROJECT FUNCTIONING</a:t>
            </a:r>
            <a:endParaRPr lang="en-IN" sz="4400" dirty="0">
              <a:solidFill>
                <a:schemeClr val="bg2">
                  <a:lumMod val="10000"/>
                </a:schemeClr>
              </a:solidFill>
            </a:endParaRPr>
          </a:p>
        </p:txBody>
      </p:sp>
    </p:spTree>
    <p:extLst>
      <p:ext uri="{BB962C8B-B14F-4D97-AF65-F5344CB8AC3E}">
        <p14:creationId xmlns:p14="http://schemas.microsoft.com/office/powerpoint/2010/main" val="1591000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54"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3"/>
                                        </p:tgtEl>
                                      </p:cBhvr>
                                    </p:cmd>
                                  </p:childTnLst>
                                </p:cTn>
                              </p:par>
                            </p:childTnLst>
                          </p:cTn>
                        </p:par>
                      </p:childTnLst>
                    </p:cTn>
                  </p:par>
                </p:childTnLst>
              </p:cTn>
              <p:nextCondLst>
                <p:cond evt="onClick" delay="0">
                  <p:tgtEl>
                    <p:spTgt spid="73"/>
                  </p:tgtEl>
                </p:cond>
              </p:nextCondLst>
            </p:seq>
            <p:video>
              <p:cMediaNode vol="80000">
                <p:cTn id="12" fill="hold" display="0">
                  <p:stCondLst>
                    <p:cond delay="indefinite"/>
                  </p:stCondLst>
                </p:cTn>
                <p:tgtEl>
                  <p:spTgt spid="7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7FFCC9-E312-8335-1FFA-4CB7FCB9E3E9}"/>
            </a:ext>
          </a:extLst>
        </p:cNvPr>
        <p:cNvGrpSpPr/>
        <p:nvPr/>
      </p:nvGrpSpPr>
      <p:grpSpPr>
        <a:xfrm>
          <a:off x="0" y="0"/>
          <a:ext cx="0" cy="0"/>
          <a:chOff x="0" y="0"/>
          <a:chExt cx="0" cy="0"/>
        </a:xfrm>
      </p:grpSpPr>
      <p:pic>
        <p:nvPicPr>
          <p:cNvPr id="19" name="Picture Placeholder 18" descr="A person working at a desk">
            <a:extLst>
              <a:ext uri="{FF2B5EF4-FFF2-40B4-BE49-F238E27FC236}">
                <a16:creationId xmlns:a16="http://schemas.microsoft.com/office/drawing/2014/main" id="{DE0F8748-E5E7-3F71-EDDE-5A15E09749C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416D3BF5-5FC4-785F-02F3-FF3547C0716E}"/>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0CF5A8B1-DBB4-2BB8-E2DD-5F3C2AB1FE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2" name="Arrow: Pentagon 1">
            <a:extLst>
              <a:ext uri="{FF2B5EF4-FFF2-40B4-BE49-F238E27FC236}">
                <a16:creationId xmlns:a16="http://schemas.microsoft.com/office/drawing/2014/main" id="{52012F1D-619E-CBC4-A547-2E8B43136761}"/>
              </a:ext>
            </a:extLst>
          </p:cNvPr>
          <p:cNvSpPr/>
          <p:nvPr/>
        </p:nvSpPr>
        <p:spPr>
          <a:xfrm>
            <a:off x="0" y="490806"/>
            <a:ext cx="4334256" cy="761922"/>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2">
                    <a:lumMod val="10000"/>
                  </a:schemeClr>
                </a:solidFill>
                <a:latin typeface="Britannic Bold" panose="020B0903060703020204" pitchFamily="34" charset="0"/>
              </a:rPr>
              <a:t>CONCLUSION</a:t>
            </a:r>
            <a:endParaRPr lang="en-IN" sz="4400" dirty="0">
              <a:solidFill>
                <a:schemeClr val="bg2">
                  <a:lumMod val="10000"/>
                </a:schemeClr>
              </a:solidFill>
            </a:endParaRPr>
          </a:p>
        </p:txBody>
      </p:sp>
      <p:sp>
        <p:nvSpPr>
          <p:cNvPr id="3" name="TextBox 2">
            <a:extLst>
              <a:ext uri="{FF2B5EF4-FFF2-40B4-BE49-F238E27FC236}">
                <a16:creationId xmlns:a16="http://schemas.microsoft.com/office/drawing/2014/main" id="{A4F394ED-8223-8602-E2D6-3DE4C9881B25}"/>
              </a:ext>
            </a:extLst>
          </p:cNvPr>
          <p:cNvSpPr txBox="1"/>
          <p:nvPr/>
        </p:nvSpPr>
        <p:spPr>
          <a:xfrm>
            <a:off x="1415695" y="2267711"/>
            <a:ext cx="4866233" cy="2308324"/>
          </a:xfrm>
          <a:prstGeom prst="rect">
            <a:avLst/>
          </a:prstGeom>
          <a:noFill/>
        </p:spPr>
        <p:txBody>
          <a:bodyPr wrap="square" rtlCol="0">
            <a:spAutoFit/>
          </a:bodyPr>
          <a:lstStyle/>
          <a:p>
            <a:pPr algn="ctr"/>
            <a:r>
              <a:rPr lang="en-US" dirty="0"/>
              <a:t>Echo-Sky leverages real-time weather data to deliver personalized music recommendations, creating playlists that adapt to current weather conditions. By blending weather and music, the application makes song selection more intuitive and relevant, offering a unique listening experience for each user.</a:t>
            </a:r>
            <a:endParaRPr lang="en-IN" dirty="0"/>
          </a:p>
        </p:txBody>
      </p:sp>
    </p:spTree>
    <p:extLst>
      <p:ext uri="{BB962C8B-B14F-4D97-AF65-F5344CB8AC3E}">
        <p14:creationId xmlns:p14="http://schemas.microsoft.com/office/powerpoint/2010/main" val="13863581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452219-785E-4657-C5F4-A53FEF2EB02D}"/>
              </a:ext>
            </a:extLst>
          </p:cNvPr>
          <p:cNvSpPr>
            <a:spLocks noGrp="1"/>
          </p:cNvSpPr>
          <p:nvPr>
            <p:ph type="ctrTitle"/>
          </p:nvPr>
        </p:nvSpPr>
        <p:spPr>
          <a:xfrm>
            <a:off x="6988587" y="2273576"/>
            <a:ext cx="4786877" cy="1518315"/>
          </a:xfrm>
        </p:spPr>
        <p:txBody>
          <a:bodyPr>
            <a:normAutofit fontScale="90000"/>
          </a:bodyPr>
          <a:lstStyle/>
          <a:p>
            <a:r>
              <a:rPr lang="en-US" dirty="0"/>
              <a:t>Thank You </a:t>
            </a:r>
            <a:r>
              <a:rPr lang="en-US" dirty="0">
                <a:sym typeface="Wingdings" panose="05000000000000000000" pitchFamily="2" charset="2"/>
              </a:rPr>
              <a:t></a:t>
            </a:r>
            <a:endParaRPr lang="en-US" dirty="0"/>
          </a:p>
        </p:txBody>
      </p:sp>
      <p:pic>
        <p:nvPicPr>
          <p:cNvPr id="6" name="Picture Placeholder 5" descr="A person and person looking at a computer screen">
            <a:extLst>
              <a:ext uri="{FF2B5EF4-FFF2-40B4-BE49-F238E27FC236}">
                <a16:creationId xmlns:a16="http://schemas.microsoft.com/office/drawing/2014/main" id="{AA35CD3A-9896-7953-C82D-AAE87F6124DB}"/>
              </a:ext>
            </a:extLst>
          </p:cNvPr>
          <p:cNvPicPr>
            <a:picLocks noGrp="1" noChangeAspect="1"/>
          </p:cNvPicPr>
          <p:nvPr>
            <p:ph type="pic" sz="quarter" idx="11"/>
          </p:nvPr>
        </p:nvPicPr>
        <p:blipFill>
          <a:blip r:embed="rId2"/>
          <a:srcRect l="127" r="127"/>
          <a:stretch/>
        </p:blipFill>
        <p:spPr>
          <a:xfrm>
            <a:off x="-29499" y="-2236"/>
            <a:ext cx="6814124" cy="6871095"/>
          </a:xfrm>
        </p:spPr>
      </p:pic>
      <p:grpSp>
        <p:nvGrpSpPr>
          <p:cNvPr id="7" name="Group 6">
            <a:extLst>
              <a:ext uri="{FF2B5EF4-FFF2-40B4-BE49-F238E27FC236}">
                <a16:creationId xmlns:a16="http://schemas.microsoft.com/office/drawing/2014/main" id="{6A8DFC8D-4AE6-170E-C27A-DA97EBD7DC87}"/>
              </a:ext>
              <a:ext uri="{C183D7F6-B498-43B3-948B-1728B52AA6E4}">
                <adec:decorative xmlns:adec="http://schemas.microsoft.com/office/drawing/2017/decorative" val="1"/>
              </a:ext>
            </a:extLst>
          </p:cNvPr>
          <p:cNvGrpSpPr/>
          <p:nvPr/>
        </p:nvGrpSpPr>
        <p:grpSpPr>
          <a:xfrm>
            <a:off x="4059704" y="0"/>
            <a:ext cx="2928883" cy="6871447"/>
            <a:chOff x="4059704" y="0"/>
            <a:chExt cx="2928883" cy="6871447"/>
          </a:xfrm>
        </p:grpSpPr>
        <p:sp>
          <p:nvSpPr>
            <p:cNvPr id="8" name="Freeform: Shape 7">
              <a:extLst>
                <a:ext uri="{FF2B5EF4-FFF2-40B4-BE49-F238E27FC236}">
                  <a16:creationId xmlns:a16="http://schemas.microsoft.com/office/drawing/2014/main" id="{CF966C9E-A9A2-BF8C-EDCB-B7F6AE51C425}"/>
                </a:ext>
              </a:extLst>
            </p:cNvPr>
            <p:cNvSpPr/>
            <p:nvPr/>
          </p:nvSpPr>
          <p:spPr>
            <a:xfrm rot="10800000">
              <a:off x="4443586" y="5022"/>
              <a:ext cx="2545001" cy="6837172"/>
            </a:xfrm>
            <a:custGeom>
              <a:avLst/>
              <a:gdLst>
                <a:gd name="connsiteX0" fmla="*/ 2518452 w 2545001"/>
                <a:gd name="connsiteY0" fmla="*/ 0 h 6837172"/>
                <a:gd name="connsiteX1" fmla="*/ 1701725 w 2545001"/>
                <a:gd name="connsiteY1" fmla="*/ 3172236 h 6837172"/>
                <a:gd name="connsiteX2" fmla="*/ 1361633 w 2545001"/>
                <a:gd name="connsiteY2" fmla="*/ 4439362 h 6837172"/>
                <a:gd name="connsiteX3" fmla="*/ 1178312 w 2545001"/>
                <a:gd name="connsiteY3" fmla="*/ 4524005 h 6837172"/>
                <a:gd name="connsiteX4" fmla="*/ 1067055 w 2545001"/>
                <a:gd name="connsiteY4" fmla="*/ 4330715 h 6837172"/>
                <a:gd name="connsiteX5" fmla="*/ 1324969 w 2545001"/>
                <a:gd name="connsiteY5" fmla="*/ 3379423 h 6837172"/>
                <a:gd name="connsiteX6" fmla="*/ 1307268 w 2545001"/>
                <a:gd name="connsiteY6" fmla="*/ 3240456 h 6837172"/>
                <a:gd name="connsiteX7" fmla="*/ 1196012 w 2545001"/>
                <a:gd name="connsiteY7" fmla="*/ 3154549 h 6837172"/>
                <a:gd name="connsiteX8" fmla="*/ 972233 w 2545001"/>
                <a:gd name="connsiteY8" fmla="*/ 3283409 h 6837172"/>
                <a:gd name="connsiteX9" fmla="*/ 580306 w 2545001"/>
                <a:gd name="connsiteY9" fmla="*/ 4728666 h 6837172"/>
                <a:gd name="connsiteX10" fmla="*/ 5057 w 2545001"/>
                <a:gd name="connsiteY10" fmla="*/ 6820750 h 6837172"/>
                <a:gd name="connsiteX11" fmla="*/ 0 w 2545001"/>
                <a:gd name="connsiteY11" fmla="*/ 6837173 h 6837172"/>
                <a:gd name="connsiteX12" fmla="*/ 26550 w 2545001"/>
                <a:gd name="connsiteY12" fmla="*/ 6837173 h 6837172"/>
                <a:gd name="connsiteX13" fmla="*/ 605591 w 2545001"/>
                <a:gd name="connsiteY13" fmla="*/ 4736246 h 6837172"/>
                <a:gd name="connsiteX14" fmla="*/ 997519 w 2545001"/>
                <a:gd name="connsiteY14" fmla="*/ 3290990 h 6837172"/>
                <a:gd name="connsiteX15" fmla="*/ 1190954 w 2545001"/>
                <a:gd name="connsiteY15" fmla="*/ 3179816 h 6837172"/>
                <a:gd name="connsiteX16" fmla="*/ 1285776 w 2545001"/>
                <a:gd name="connsiteY16" fmla="*/ 3253089 h 6837172"/>
                <a:gd name="connsiteX17" fmla="*/ 1300947 w 2545001"/>
                <a:gd name="connsiteY17" fmla="*/ 3373106 h 6837172"/>
                <a:gd name="connsiteX18" fmla="*/ 1043033 w 2545001"/>
                <a:gd name="connsiteY18" fmla="*/ 4324398 h 6837172"/>
                <a:gd name="connsiteX19" fmla="*/ 1171990 w 2545001"/>
                <a:gd name="connsiteY19" fmla="*/ 4548009 h 6837172"/>
                <a:gd name="connsiteX20" fmla="*/ 1385654 w 2545001"/>
                <a:gd name="connsiteY20" fmla="*/ 4448205 h 6837172"/>
                <a:gd name="connsiteX21" fmla="*/ 1385654 w 2545001"/>
                <a:gd name="connsiteY21" fmla="*/ 4446942 h 6837172"/>
                <a:gd name="connsiteX22" fmla="*/ 1725746 w 2545001"/>
                <a:gd name="connsiteY22" fmla="*/ 3178553 h 6837172"/>
                <a:gd name="connsiteX23" fmla="*/ 2545002 w 2545001"/>
                <a:gd name="connsiteY23" fmla="*/ 1263 h 6837172"/>
                <a:gd name="connsiteX24" fmla="*/ 2518452 w 2545001"/>
                <a:gd name="connsiteY24" fmla="*/ 0 h 6837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5001" h="6837172">
                  <a:moveTo>
                    <a:pt x="2518452" y="0"/>
                  </a:moveTo>
                  <a:lnTo>
                    <a:pt x="1701725" y="3172236"/>
                  </a:lnTo>
                  <a:lnTo>
                    <a:pt x="1361633" y="4439362"/>
                  </a:lnTo>
                  <a:cubicBezTo>
                    <a:pt x="1328761" y="4508845"/>
                    <a:pt x="1251640" y="4544219"/>
                    <a:pt x="1178312" y="4524005"/>
                  </a:cubicBezTo>
                  <a:cubicBezTo>
                    <a:pt x="1094869" y="4501265"/>
                    <a:pt x="1044298" y="4414095"/>
                    <a:pt x="1067055" y="4330715"/>
                  </a:cubicBezTo>
                  <a:lnTo>
                    <a:pt x="1324969" y="3379423"/>
                  </a:lnTo>
                  <a:cubicBezTo>
                    <a:pt x="1337611" y="3332679"/>
                    <a:pt x="1331290" y="3283409"/>
                    <a:pt x="1307268" y="3240456"/>
                  </a:cubicBezTo>
                  <a:cubicBezTo>
                    <a:pt x="1283247" y="3197503"/>
                    <a:pt x="1244054" y="3167183"/>
                    <a:pt x="1196012" y="3154549"/>
                  </a:cubicBezTo>
                  <a:cubicBezTo>
                    <a:pt x="1098662" y="3128019"/>
                    <a:pt x="997519" y="3186133"/>
                    <a:pt x="972233" y="3283409"/>
                  </a:cubicBezTo>
                  <a:lnTo>
                    <a:pt x="580306" y="4728666"/>
                  </a:lnTo>
                  <a:lnTo>
                    <a:pt x="5057" y="6820750"/>
                  </a:lnTo>
                  <a:cubicBezTo>
                    <a:pt x="5057" y="6820750"/>
                    <a:pt x="1264" y="6833383"/>
                    <a:pt x="0" y="6837173"/>
                  </a:cubicBezTo>
                  <a:lnTo>
                    <a:pt x="26550" y="6837173"/>
                  </a:lnTo>
                  <a:lnTo>
                    <a:pt x="605591" y="4736246"/>
                  </a:lnTo>
                  <a:lnTo>
                    <a:pt x="997519" y="3290990"/>
                  </a:lnTo>
                  <a:cubicBezTo>
                    <a:pt x="1020276" y="3207609"/>
                    <a:pt x="1107512" y="3157076"/>
                    <a:pt x="1190954" y="3179816"/>
                  </a:cubicBezTo>
                  <a:cubicBezTo>
                    <a:pt x="1231411" y="3191186"/>
                    <a:pt x="1265547" y="3216453"/>
                    <a:pt x="1285776" y="3253089"/>
                  </a:cubicBezTo>
                  <a:cubicBezTo>
                    <a:pt x="1307268" y="3289726"/>
                    <a:pt x="1312326" y="3331416"/>
                    <a:pt x="1300947" y="3373106"/>
                  </a:cubicBezTo>
                  <a:lnTo>
                    <a:pt x="1043033" y="4324398"/>
                  </a:lnTo>
                  <a:cubicBezTo>
                    <a:pt x="1016483" y="4421675"/>
                    <a:pt x="1074640" y="4522742"/>
                    <a:pt x="1171990" y="4548009"/>
                  </a:cubicBezTo>
                  <a:cubicBezTo>
                    <a:pt x="1257961" y="4570749"/>
                    <a:pt x="1347725" y="4529059"/>
                    <a:pt x="1385654" y="4448205"/>
                  </a:cubicBezTo>
                  <a:lnTo>
                    <a:pt x="1385654" y="4446942"/>
                  </a:lnTo>
                  <a:lnTo>
                    <a:pt x="1725746" y="3178553"/>
                  </a:lnTo>
                  <a:lnTo>
                    <a:pt x="2545002" y="1263"/>
                  </a:lnTo>
                  <a:cubicBezTo>
                    <a:pt x="2536151" y="0"/>
                    <a:pt x="2527302" y="0"/>
                    <a:pt x="2518452" y="0"/>
                  </a:cubicBezTo>
                  <a:close/>
                </a:path>
              </a:pathLst>
            </a:custGeom>
            <a:solidFill>
              <a:schemeClr val="accent1"/>
            </a:solidFill>
            <a:ln w="12637" cap="flat">
              <a:noFill/>
              <a:prstDash val="solid"/>
              <a:miter/>
            </a:ln>
          </p:spPr>
          <p:txBody>
            <a:bodyPr rtlCol="0" anchor="ctr"/>
            <a:lstStyle/>
            <a:p>
              <a:endParaRPr lang="en-US" dirty="0"/>
            </a:p>
          </p:txBody>
        </p:sp>
        <p:cxnSp>
          <p:nvCxnSpPr>
            <p:cNvPr id="9" name="Straight Connector 8">
              <a:extLst>
                <a:ext uri="{FF2B5EF4-FFF2-40B4-BE49-F238E27FC236}">
                  <a16:creationId xmlns:a16="http://schemas.microsoft.com/office/drawing/2014/main" id="{433BC35A-F255-48AA-48B8-D6561A6FAB9E}"/>
                </a:ext>
              </a:extLst>
            </p:cNvPr>
            <p:cNvCxnSpPr>
              <a:cxnSpLocks/>
            </p:cNvCxnSpPr>
            <p:nvPr/>
          </p:nvCxnSpPr>
          <p:spPr>
            <a:xfrm flipH="1">
              <a:off x="4059704" y="0"/>
              <a:ext cx="1822122" cy="6871447"/>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99485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A person working at a desk">
            <a:extLst>
              <a:ext uri="{FF2B5EF4-FFF2-40B4-BE49-F238E27FC236}">
                <a16:creationId xmlns:a16="http://schemas.microsoft.com/office/drawing/2014/main" id="{52D45C27-4F4D-5A89-8C52-CB8FC47BCEFF}"/>
              </a:ext>
            </a:extLst>
          </p:cNvPr>
          <p:cNvPicPr>
            <a:picLocks noGrp="1" noChangeAspect="1"/>
          </p:cNvPicPr>
          <p:nvPr>
            <p:ph type="pic" sz="quarter" idx="11"/>
          </p:nvPr>
        </p:nvPicPr>
        <p:blipFill>
          <a:blip r:embed="rId2"/>
          <a:srcRect l="3565" r="3565"/>
          <a:stretch/>
        </p:blipFill>
        <p:spPr>
          <a:xfrm flipH="1">
            <a:off x="7163691" y="0"/>
            <a:ext cx="5024825" cy="6858000"/>
          </a:xfrm>
        </p:spPr>
      </p:pic>
      <p:sp>
        <p:nvSpPr>
          <p:cNvPr id="12" name="Freeform: Shape 11">
            <a:extLst>
              <a:ext uri="{FF2B5EF4-FFF2-40B4-BE49-F238E27FC236}">
                <a16:creationId xmlns:a16="http://schemas.microsoft.com/office/drawing/2014/main" id="{3E7466B0-B69A-FEBF-B8E0-FDA9AEAC709F}"/>
              </a:ext>
              <a:ext uri="{C183D7F6-B498-43B3-948B-1728B52AA6E4}">
                <adec:decorative xmlns:adec="http://schemas.microsoft.com/office/drawing/2017/decorative" val="1"/>
              </a:ext>
            </a:extLst>
          </p:cNvPr>
          <p:cNvSpPr/>
          <p:nvPr/>
        </p:nvSpPr>
        <p:spPr>
          <a:xfrm>
            <a:off x="7370364" y="-321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pic>
        <p:nvPicPr>
          <p:cNvPr id="13" name="Graphic 12">
            <a:extLst>
              <a:ext uri="{FF2B5EF4-FFF2-40B4-BE49-F238E27FC236}">
                <a16:creationId xmlns:a16="http://schemas.microsoft.com/office/drawing/2014/main" id="{2756CFB8-E805-3CF9-61D2-C02341EC76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4" name="Arrow: Pentagon 3">
            <a:extLst>
              <a:ext uri="{FF2B5EF4-FFF2-40B4-BE49-F238E27FC236}">
                <a16:creationId xmlns:a16="http://schemas.microsoft.com/office/drawing/2014/main" id="{D791D2E7-92C9-C1BA-9EE2-1F993803CED4}"/>
              </a:ext>
            </a:extLst>
          </p:cNvPr>
          <p:cNvSpPr/>
          <p:nvPr/>
        </p:nvSpPr>
        <p:spPr>
          <a:xfrm>
            <a:off x="0" y="490806"/>
            <a:ext cx="4773168"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lumMod val="10000"/>
                  </a:schemeClr>
                </a:solidFill>
                <a:latin typeface="Britannic Bold" panose="020B0903060703020204" pitchFamily="34" charset="0"/>
              </a:rPr>
              <a:t>ABSTRACT</a:t>
            </a:r>
            <a:endParaRPr lang="en-IN" sz="5400" dirty="0">
              <a:solidFill>
                <a:schemeClr val="bg2">
                  <a:lumMod val="10000"/>
                </a:schemeClr>
              </a:solidFill>
            </a:endParaRPr>
          </a:p>
        </p:txBody>
      </p:sp>
      <p:sp>
        <p:nvSpPr>
          <p:cNvPr id="7" name="TextBox 6">
            <a:extLst>
              <a:ext uri="{FF2B5EF4-FFF2-40B4-BE49-F238E27FC236}">
                <a16:creationId xmlns:a16="http://schemas.microsoft.com/office/drawing/2014/main" id="{59BE71E4-F0ED-C04D-3130-1B29A2A3A9E6}"/>
              </a:ext>
            </a:extLst>
          </p:cNvPr>
          <p:cNvSpPr txBox="1"/>
          <p:nvPr/>
        </p:nvSpPr>
        <p:spPr>
          <a:xfrm>
            <a:off x="728767" y="2264076"/>
            <a:ext cx="6751325" cy="3139321"/>
          </a:xfrm>
          <a:prstGeom prst="rect">
            <a:avLst/>
          </a:prstGeom>
          <a:noFill/>
        </p:spPr>
        <p:txBody>
          <a:bodyPr wrap="square" rtlCol="0">
            <a:spAutoFit/>
          </a:bodyPr>
          <a:lstStyle/>
          <a:p>
            <a:pPr marL="285750" indent="-285750">
              <a:buFont typeface="Wingdings" panose="05000000000000000000" pitchFamily="2" charset="2"/>
              <a:buChar char="q"/>
            </a:pPr>
            <a:r>
              <a:rPr lang="en-US" sz="1800" dirty="0">
                <a:latin typeface="Bahnschrift Light" panose="020B0502040204020203" pitchFamily="34" charset="0"/>
              </a:rPr>
              <a:t>The main objective of this project is collecting and analyzing data about the environment along with providing song recommendation using the current weather conditions.</a:t>
            </a:r>
          </a:p>
          <a:p>
            <a:endParaRPr lang="en-US" sz="1800" dirty="0">
              <a:latin typeface="Bahnschrift Light" panose="020B0502040204020203" pitchFamily="34" charset="0"/>
            </a:endParaRPr>
          </a:p>
          <a:p>
            <a:pPr marL="285750" indent="-285750">
              <a:buFont typeface="Wingdings" panose="05000000000000000000" pitchFamily="2" charset="2"/>
              <a:buChar char="q"/>
            </a:pPr>
            <a:r>
              <a:rPr lang="en-US" sz="1800" dirty="0">
                <a:latin typeface="Bahnschrift Light" panose="020B0502040204020203" pitchFamily="34" charset="0"/>
              </a:rPr>
              <a:t>There is a relationship between our mood, and the weather and music that we listen mostly depends on our mood.</a:t>
            </a:r>
          </a:p>
          <a:p>
            <a:endParaRPr lang="en-US" sz="1800" dirty="0">
              <a:latin typeface="Bahnschrift Light" panose="020B0502040204020203" pitchFamily="34" charset="0"/>
            </a:endParaRPr>
          </a:p>
          <a:p>
            <a:pPr marL="285750" indent="-285750">
              <a:buFont typeface="Wingdings" panose="05000000000000000000" pitchFamily="2" charset="2"/>
              <a:buChar char="q"/>
            </a:pPr>
            <a:r>
              <a:rPr lang="en-US" sz="1800" dirty="0">
                <a:latin typeface="Bahnschrift Light" panose="020B0502040204020203" pitchFamily="34" charset="0"/>
              </a:rPr>
              <a:t>Our approach is to develop an automated system to construct a music playlist depending on user mood and specified weather. </a:t>
            </a:r>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311328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48BD71C-DCE9-9855-DCBE-675F20E94682}"/>
              </a:ext>
            </a:extLst>
          </p:cNvPr>
          <p:cNvSpPr>
            <a:spLocks noGrp="1"/>
          </p:cNvSpPr>
          <p:nvPr>
            <p:ph type="body" sz="quarter" idx="16"/>
          </p:nvPr>
        </p:nvSpPr>
        <p:spPr>
          <a:xfrm>
            <a:off x="742280" y="2052638"/>
            <a:ext cx="2847975" cy="3390899"/>
          </a:xfrm>
        </p:spPr>
        <p:txBody>
          <a:bodyPr/>
          <a:lstStyle/>
          <a:p>
            <a:r>
              <a:rPr lang="en-US" dirty="0"/>
              <a:t>Frontend</a:t>
            </a:r>
          </a:p>
        </p:txBody>
      </p:sp>
      <p:sp>
        <p:nvSpPr>
          <p:cNvPr id="8" name="Text Placeholder 7">
            <a:extLst>
              <a:ext uri="{FF2B5EF4-FFF2-40B4-BE49-F238E27FC236}">
                <a16:creationId xmlns:a16="http://schemas.microsoft.com/office/drawing/2014/main" id="{442063B1-AD32-CF53-B792-70C1B67D527C}"/>
              </a:ext>
            </a:extLst>
          </p:cNvPr>
          <p:cNvSpPr>
            <a:spLocks noGrp="1"/>
          </p:cNvSpPr>
          <p:nvPr>
            <p:ph type="body" sz="quarter" idx="20"/>
          </p:nvPr>
        </p:nvSpPr>
        <p:spPr>
          <a:xfrm>
            <a:off x="852339" y="4065810"/>
            <a:ext cx="2627855" cy="893763"/>
          </a:xfrm>
        </p:spPr>
        <p:txBody>
          <a:bodyPr/>
          <a:lstStyle/>
          <a:p>
            <a:r>
              <a:rPr lang="en-IN" dirty="0">
                <a:latin typeface="Bahnschrift Light" panose="020B0502040204020203" pitchFamily="34" charset="0"/>
              </a:rPr>
              <a:t>Tkinter - </a:t>
            </a:r>
            <a:r>
              <a:rPr lang="en-US" dirty="0">
                <a:latin typeface="Bahnschrift Light" panose="020B0502040204020203" pitchFamily="34" charset="0"/>
              </a:rPr>
              <a:t>Used for creating the graphical user interface (GUI), allowing users to interact with the application easily.</a:t>
            </a:r>
            <a:r>
              <a:rPr lang="en-IN" dirty="0">
                <a:latin typeface="Bahnschrift Light" panose="020B0502040204020203" pitchFamily="34" charset="0"/>
              </a:rPr>
              <a:t>  </a:t>
            </a:r>
          </a:p>
          <a:p>
            <a:pPr lvl="0"/>
            <a:endParaRPr lang="en-US" dirty="0"/>
          </a:p>
        </p:txBody>
      </p:sp>
      <p:sp>
        <p:nvSpPr>
          <p:cNvPr id="7" name="Text Placeholder 6">
            <a:extLst>
              <a:ext uri="{FF2B5EF4-FFF2-40B4-BE49-F238E27FC236}">
                <a16:creationId xmlns:a16="http://schemas.microsoft.com/office/drawing/2014/main" id="{CEAC814C-D211-009A-190F-549B7A0D6398}"/>
              </a:ext>
            </a:extLst>
          </p:cNvPr>
          <p:cNvSpPr>
            <a:spLocks noGrp="1"/>
          </p:cNvSpPr>
          <p:nvPr>
            <p:ph type="body" sz="quarter" idx="18"/>
          </p:nvPr>
        </p:nvSpPr>
        <p:spPr>
          <a:xfrm>
            <a:off x="4519717" y="2052638"/>
            <a:ext cx="2847975" cy="3390899"/>
          </a:xfrm>
        </p:spPr>
        <p:txBody>
          <a:bodyPr/>
          <a:lstStyle/>
          <a:p>
            <a:r>
              <a:rPr lang="en-US" dirty="0"/>
              <a:t>Backend</a:t>
            </a:r>
          </a:p>
        </p:txBody>
      </p:sp>
      <p:sp>
        <p:nvSpPr>
          <p:cNvPr id="9" name="Text Placeholder 8">
            <a:extLst>
              <a:ext uri="{FF2B5EF4-FFF2-40B4-BE49-F238E27FC236}">
                <a16:creationId xmlns:a16="http://schemas.microsoft.com/office/drawing/2014/main" id="{ABB0AEFB-9FA8-4379-DA69-49759E72608E}"/>
              </a:ext>
            </a:extLst>
          </p:cNvPr>
          <p:cNvSpPr>
            <a:spLocks noGrp="1"/>
          </p:cNvSpPr>
          <p:nvPr>
            <p:ph type="body" sz="quarter" idx="21"/>
          </p:nvPr>
        </p:nvSpPr>
        <p:spPr>
          <a:xfrm>
            <a:off x="4826685" y="4068811"/>
            <a:ext cx="2275880" cy="1204284"/>
          </a:xfrm>
        </p:spPr>
        <p:txBody>
          <a:bodyPr/>
          <a:lstStyle/>
          <a:p>
            <a:r>
              <a:rPr lang="en-US" dirty="0"/>
              <a:t>API’s - </a:t>
            </a:r>
            <a:r>
              <a:rPr lang="en-US" dirty="0">
                <a:latin typeface="Bahnschrift Light" panose="020B0502040204020203" pitchFamily="34" charset="0"/>
              </a:rPr>
              <a:t>The backend interacts with external APIs to fetch real-time data.                1. Weather API                             2. Spotify API</a:t>
            </a:r>
            <a:r>
              <a:rPr lang="en-US" dirty="0"/>
              <a:t> </a:t>
            </a:r>
          </a:p>
        </p:txBody>
      </p:sp>
      <p:sp>
        <p:nvSpPr>
          <p:cNvPr id="2" name="Text Placeholder 1">
            <a:extLst>
              <a:ext uri="{FF2B5EF4-FFF2-40B4-BE49-F238E27FC236}">
                <a16:creationId xmlns:a16="http://schemas.microsoft.com/office/drawing/2014/main" id="{C5B8455C-CEA2-F7C8-E898-97C86849DC0E}"/>
              </a:ext>
            </a:extLst>
          </p:cNvPr>
          <p:cNvSpPr>
            <a:spLocks noGrp="1"/>
          </p:cNvSpPr>
          <p:nvPr>
            <p:ph type="body" sz="quarter" idx="19"/>
          </p:nvPr>
        </p:nvSpPr>
        <p:spPr>
          <a:xfrm>
            <a:off x="8297155" y="2052638"/>
            <a:ext cx="2847975" cy="3390899"/>
          </a:xfrm>
        </p:spPr>
        <p:txBody>
          <a:bodyPr/>
          <a:lstStyle/>
          <a:p>
            <a:r>
              <a:rPr lang="en-US" dirty="0"/>
              <a:t>Python Libraries</a:t>
            </a:r>
          </a:p>
        </p:txBody>
      </p:sp>
      <p:sp>
        <p:nvSpPr>
          <p:cNvPr id="10" name="Text Placeholder 9">
            <a:extLst>
              <a:ext uri="{FF2B5EF4-FFF2-40B4-BE49-F238E27FC236}">
                <a16:creationId xmlns:a16="http://schemas.microsoft.com/office/drawing/2014/main" id="{C0563BBD-CFF8-BAAA-D1C5-C6AC7B376BCA}"/>
              </a:ext>
            </a:extLst>
          </p:cNvPr>
          <p:cNvSpPr>
            <a:spLocks noGrp="1"/>
          </p:cNvSpPr>
          <p:nvPr>
            <p:ph type="body" sz="quarter" idx="22"/>
          </p:nvPr>
        </p:nvSpPr>
        <p:spPr>
          <a:xfrm>
            <a:off x="9124116" y="4065810"/>
            <a:ext cx="1528644" cy="893763"/>
          </a:xfrm>
        </p:spPr>
        <p:txBody>
          <a:bodyPr/>
          <a:lstStyle/>
          <a:p>
            <a:pPr lvl="0" algn="l"/>
            <a:r>
              <a:rPr lang="en-US" dirty="0"/>
              <a:t>1. Request                                    2. Pillow                                          3. Random                                             4. Web browser</a:t>
            </a:r>
          </a:p>
        </p:txBody>
      </p:sp>
      <p:sp>
        <p:nvSpPr>
          <p:cNvPr id="13" name="Arrow: Pentagon 12">
            <a:extLst>
              <a:ext uri="{FF2B5EF4-FFF2-40B4-BE49-F238E27FC236}">
                <a16:creationId xmlns:a16="http://schemas.microsoft.com/office/drawing/2014/main" id="{213E5AF4-28AD-59E2-E11C-489A4C275C27}"/>
              </a:ext>
            </a:extLst>
          </p:cNvPr>
          <p:cNvSpPr/>
          <p:nvPr/>
        </p:nvSpPr>
        <p:spPr>
          <a:xfrm>
            <a:off x="0" y="490806"/>
            <a:ext cx="7534656"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lumMod val="10000"/>
                  </a:schemeClr>
                </a:solidFill>
                <a:latin typeface="Britannic Bold" panose="020B0903060703020204" pitchFamily="34" charset="0"/>
              </a:rPr>
              <a:t>TECHNOLOGY STACK</a:t>
            </a:r>
            <a:endParaRPr lang="en-IN" sz="5400" dirty="0">
              <a:solidFill>
                <a:schemeClr val="bg2">
                  <a:lumMod val="10000"/>
                </a:schemeClr>
              </a:solidFill>
            </a:endParaRPr>
          </a:p>
        </p:txBody>
      </p:sp>
      <p:pic>
        <p:nvPicPr>
          <p:cNvPr id="15" name="Graphic 14" descr="Laptop with solid fill">
            <a:extLst>
              <a:ext uri="{FF2B5EF4-FFF2-40B4-BE49-F238E27FC236}">
                <a16:creationId xmlns:a16="http://schemas.microsoft.com/office/drawing/2014/main" id="{A0FE8208-3220-98B4-34F0-749A52E10D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09067" y="2971800"/>
            <a:ext cx="914400" cy="914400"/>
          </a:xfrm>
          <a:prstGeom prst="rect">
            <a:avLst/>
          </a:prstGeom>
        </p:spPr>
      </p:pic>
      <p:pic>
        <p:nvPicPr>
          <p:cNvPr id="21" name="Graphic 20" descr="Head with gears with solid fill">
            <a:extLst>
              <a:ext uri="{FF2B5EF4-FFF2-40B4-BE49-F238E27FC236}">
                <a16:creationId xmlns:a16="http://schemas.microsoft.com/office/drawing/2014/main" id="{E245757A-1135-7567-A19F-4F812E7A2D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486504" y="2999151"/>
            <a:ext cx="914400" cy="914400"/>
          </a:xfrm>
          <a:prstGeom prst="rect">
            <a:avLst/>
          </a:prstGeom>
        </p:spPr>
      </p:pic>
      <p:pic>
        <p:nvPicPr>
          <p:cNvPr id="25" name="Graphic 24" descr="Open book with solid fill">
            <a:extLst>
              <a:ext uri="{FF2B5EF4-FFF2-40B4-BE49-F238E27FC236}">
                <a16:creationId xmlns:a16="http://schemas.microsoft.com/office/drawing/2014/main" id="{345E07EF-FF58-BEC1-601A-7A83629CDAE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63942" y="2971800"/>
            <a:ext cx="914400" cy="914400"/>
          </a:xfrm>
          <a:prstGeom prst="rect">
            <a:avLst/>
          </a:prstGeom>
        </p:spPr>
      </p:pic>
    </p:spTree>
    <p:extLst>
      <p:ext uri="{BB962C8B-B14F-4D97-AF65-F5344CB8AC3E}">
        <p14:creationId xmlns:p14="http://schemas.microsoft.com/office/powerpoint/2010/main" val="212903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82" descr="A person writing at a desk&#10;">
            <a:extLst>
              <a:ext uri="{FF2B5EF4-FFF2-40B4-BE49-F238E27FC236}">
                <a16:creationId xmlns:a16="http://schemas.microsoft.com/office/drawing/2014/main" id="{79723FB2-CDBE-ABDD-9BC6-1E8D5204E7B7}"/>
              </a:ext>
            </a:extLst>
          </p:cNvPr>
          <p:cNvPicPr>
            <a:picLocks noGrp="1" noChangeAspect="1"/>
          </p:cNvPicPr>
          <p:nvPr>
            <p:ph type="pic" sz="quarter" idx="11"/>
          </p:nvPr>
        </p:nvPicPr>
        <p:blipFill>
          <a:blip r:embed="rId2"/>
          <a:srcRect l="7594" r="7594"/>
          <a:stretch/>
        </p:blipFill>
        <p:spPr>
          <a:xfrm flipH="1">
            <a:off x="7163691" y="0"/>
            <a:ext cx="5024825" cy="6858000"/>
          </a:xfrm>
        </p:spPr>
      </p:pic>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63" name="Arrow: Pentagon 62">
            <a:extLst>
              <a:ext uri="{FF2B5EF4-FFF2-40B4-BE49-F238E27FC236}">
                <a16:creationId xmlns:a16="http://schemas.microsoft.com/office/drawing/2014/main" id="{67C5B272-27AC-7E72-6A03-D4DA392FB7B6}"/>
              </a:ext>
            </a:extLst>
          </p:cNvPr>
          <p:cNvSpPr/>
          <p:nvPr/>
        </p:nvSpPr>
        <p:spPr>
          <a:xfrm>
            <a:off x="0" y="490806"/>
            <a:ext cx="5888736"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bg2">
                    <a:lumMod val="10000"/>
                  </a:schemeClr>
                </a:solidFill>
                <a:latin typeface="Britannic Bold" panose="020B0903060703020204" pitchFamily="34" charset="0"/>
              </a:rPr>
              <a:t>PROJECT FLOW</a:t>
            </a:r>
            <a:endParaRPr lang="en-IN" sz="5400" dirty="0">
              <a:solidFill>
                <a:schemeClr val="bg2">
                  <a:lumMod val="10000"/>
                </a:schemeClr>
              </a:solidFill>
            </a:endParaRPr>
          </a:p>
        </p:txBody>
      </p:sp>
      <p:graphicFrame>
        <p:nvGraphicFramePr>
          <p:cNvPr id="76" name="Diagram 75">
            <a:extLst>
              <a:ext uri="{FF2B5EF4-FFF2-40B4-BE49-F238E27FC236}">
                <a16:creationId xmlns:a16="http://schemas.microsoft.com/office/drawing/2014/main" id="{078F27FA-54DA-3E17-4EF7-3E15FC2246E4}"/>
              </a:ext>
            </a:extLst>
          </p:cNvPr>
          <p:cNvGraphicFramePr/>
          <p:nvPr>
            <p:extLst>
              <p:ext uri="{D42A27DB-BD31-4B8C-83A1-F6EECF244321}">
                <p14:modId xmlns:p14="http://schemas.microsoft.com/office/powerpoint/2010/main" val="2542926310"/>
              </p:ext>
            </p:extLst>
          </p:nvPr>
        </p:nvGraphicFramePr>
        <p:xfrm>
          <a:off x="8180" y="2155275"/>
          <a:ext cx="6595629" cy="37700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255973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13" name="Arrow: Pentagon 12">
            <a:extLst>
              <a:ext uri="{FF2B5EF4-FFF2-40B4-BE49-F238E27FC236}">
                <a16:creationId xmlns:a16="http://schemas.microsoft.com/office/drawing/2014/main" id="{188DAD4C-BA29-8394-196B-F8184C92A3C6}"/>
              </a:ext>
            </a:extLst>
          </p:cNvPr>
          <p:cNvSpPr/>
          <p:nvPr/>
        </p:nvSpPr>
        <p:spPr>
          <a:xfrm>
            <a:off x="0" y="490806"/>
            <a:ext cx="6300216"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2">
                    <a:lumMod val="10000"/>
                  </a:schemeClr>
                </a:solidFill>
                <a:latin typeface="Britannic Bold" panose="020B0903060703020204" pitchFamily="34" charset="0"/>
              </a:rPr>
              <a:t>KEY CODE SNIPPETS</a:t>
            </a:r>
            <a:endParaRPr lang="en-IN" sz="4800" dirty="0">
              <a:solidFill>
                <a:schemeClr val="bg2">
                  <a:lumMod val="10000"/>
                </a:schemeClr>
              </a:solidFill>
            </a:endParaRPr>
          </a:p>
        </p:txBody>
      </p:sp>
      <p:pic>
        <p:nvPicPr>
          <p:cNvPr id="15" name="Picture 14">
            <a:extLst>
              <a:ext uri="{FF2B5EF4-FFF2-40B4-BE49-F238E27FC236}">
                <a16:creationId xmlns:a16="http://schemas.microsoft.com/office/drawing/2014/main" id="{8C5D6D39-E7F2-D444-2EB7-12A061660F08}"/>
              </a:ext>
            </a:extLst>
          </p:cNvPr>
          <p:cNvPicPr>
            <a:picLocks noChangeAspect="1"/>
          </p:cNvPicPr>
          <p:nvPr/>
        </p:nvPicPr>
        <p:blipFill>
          <a:blip r:embed="rId5"/>
          <a:stretch>
            <a:fillRect/>
          </a:stretch>
        </p:blipFill>
        <p:spPr>
          <a:xfrm>
            <a:off x="4962742" y="1894474"/>
            <a:ext cx="6363027" cy="4330923"/>
          </a:xfrm>
          <a:prstGeom prst="rect">
            <a:avLst/>
          </a:prstGeom>
        </p:spPr>
      </p:pic>
      <p:sp>
        <p:nvSpPr>
          <p:cNvPr id="20" name="TextBox 19">
            <a:extLst>
              <a:ext uri="{FF2B5EF4-FFF2-40B4-BE49-F238E27FC236}">
                <a16:creationId xmlns:a16="http://schemas.microsoft.com/office/drawing/2014/main" id="{510717D2-97CE-5175-A9EB-3267FBAE316D}"/>
              </a:ext>
            </a:extLst>
          </p:cNvPr>
          <p:cNvSpPr txBox="1"/>
          <p:nvPr/>
        </p:nvSpPr>
        <p:spPr>
          <a:xfrm>
            <a:off x="528877" y="2404872"/>
            <a:ext cx="3254224" cy="400110"/>
          </a:xfrm>
          <a:prstGeom prst="rect">
            <a:avLst/>
          </a:prstGeom>
          <a:noFill/>
        </p:spPr>
        <p:txBody>
          <a:bodyPr wrap="none" rtlCol="0">
            <a:spAutoFit/>
          </a:bodyPr>
          <a:lstStyle/>
          <a:p>
            <a:r>
              <a:rPr lang="en-IN" sz="2000" dirty="0">
                <a:latin typeface="Arial Rounded MT Bold" panose="020F0704030504030204" pitchFamily="34" charset="0"/>
              </a:rPr>
              <a:t>Weather Data Retrieval - </a:t>
            </a:r>
          </a:p>
        </p:txBody>
      </p:sp>
      <p:sp>
        <p:nvSpPr>
          <p:cNvPr id="21" name="TextBox 20">
            <a:extLst>
              <a:ext uri="{FF2B5EF4-FFF2-40B4-BE49-F238E27FC236}">
                <a16:creationId xmlns:a16="http://schemas.microsoft.com/office/drawing/2014/main" id="{9A91C9E1-71C7-D4B1-CF5A-42BCA9D60F4F}"/>
              </a:ext>
            </a:extLst>
          </p:cNvPr>
          <p:cNvSpPr txBox="1"/>
          <p:nvPr/>
        </p:nvSpPr>
        <p:spPr>
          <a:xfrm>
            <a:off x="866231" y="2971120"/>
            <a:ext cx="3614329" cy="2031325"/>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code snippet shows how to fetch and process real-time weather data, extracting key details like temperature, humidity, and conditions, which can be used to create mood-based playlists.</a:t>
            </a:r>
            <a:endParaRPr lang="en-I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04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964B0-9E78-7C37-CA41-9A3C8467C7C7}"/>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152F3604-2DAF-80E1-A5F5-7129469A99A4}"/>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826214D4-DA1E-BE24-C00C-4A638B369F1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06E98A34-F314-80BC-45A2-D54167CF3263}"/>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13" name="Arrow: Pentagon 12">
            <a:extLst>
              <a:ext uri="{FF2B5EF4-FFF2-40B4-BE49-F238E27FC236}">
                <a16:creationId xmlns:a16="http://schemas.microsoft.com/office/drawing/2014/main" id="{9ECED096-DA3B-6465-1828-CAC18A330058}"/>
              </a:ext>
            </a:extLst>
          </p:cNvPr>
          <p:cNvSpPr/>
          <p:nvPr/>
        </p:nvSpPr>
        <p:spPr>
          <a:xfrm>
            <a:off x="0" y="490806"/>
            <a:ext cx="6300216"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2">
                    <a:lumMod val="10000"/>
                  </a:schemeClr>
                </a:solidFill>
                <a:latin typeface="Britannic Bold" panose="020B0903060703020204" pitchFamily="34" charset="0"/>
              </a:rPr>
              <a:t>KEY CODE SNIPPETS</a:t>
            </a:r>
            <a:endParaRPr lang="en-IN" sz="4800" dirty="0">
              <a:solidFill>
                <a:schemeClr val="bg2">
                  <a:lumMod val="10000"/>
                </a:schemeClr>
              </a:solidFill>
            </a:endParaRPr>
          </a:p>
        </p:txBody>
      </p:sp>
      <p:sp>
        <p:nvSpPr>
          <p:cNvPr id="20" name="TextBox 19">
            <a:extLst>
              <a:ext uri="{FF2B5EF4-FFF2-40B4-BE49-F238E27FC236}">
                <a16:creationId xmlns:a16="http://schemas.microsoft.com/office/drawing/2014/main" id="{3A5188D9-5CDB-A97D-842F-EA3B6EFA9F80}"/>
              </a:ext>
            </a:extLst>
          </p:cNvPr>
          <p:cNvSpPr txBox="1"/>
          <p:nvPr/>
        </p:nvSpPr>
        <p:spPr>
          <a:xfrm>
            <a:off x="611173" y="2368296"/>
            <a:ext cx="4902659" cy="400110"/>
          </a:xfrm>
          <a:prstGeom prst="rect">
            <a:avLst/>
          </a:prstGeom>
          <a:noFill/>
        </p:spPr>
        <p:txBody>
          <a:bodyPr wrap="square" rtlCol="0">
            <a:spAutoFit/>
          </a:bodyPr>
          <a:lstStyle/>
          <a:p>
            <a:r>
              <a:rPr lang="en-IN" sz="2000" dirty="0">
                <a:latin typeface="Arial Rounded MT Bold" panose="020F0704030504030204" pitchFamily="34" charset="0"/>
              </a:rPr>
              <a:t>Normalization of Weather Conditions - </a:t>
            </a:r>
          </a:p>
        </p:txBody>
      </p:sp>
      <p:sp>
        <p:nvSpPr>
          <p:cNvPr id="21" name="TextBox 20">
            <a:extLst>
              <a:ext uri="{FF2B5EF4-FFF2-40B4-BE49-F238E27FC236}">
                <a16:creationId xmlns:a16="http://schemas.microsoft.com/office/drawing/2014/main" id="{4DC19DB1-3317-5848-6683-DF46C659329A}"/>
              </a:ext>
            </a:extLst>
          </p:cNvPr>
          <p:cNvSpPr txBox="1"/>
          <p:nvPr/>
        </p:nvSpPr>
        <p:spPr>
          <a:xfrm>
            <a:off x="1059029" y="3071704"/>
            <a:ext cx="4583593"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snippet categorizes weather conditions into simplified labels like "Sunny," "Rainy," or "Cloudy," which helps in consistently mapping weather conditions to the appropriate music genres.</a:t>
            </a:r>
            <a:endParaRPr lang="en-IN"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E3E24AB-5102-AD38-F757-478BE04112D8}"/>
              </a:ext>
            </a:extLst>
          </p:cNvPr>
          <p:cNvPicPr>
            <a:picLocks noChangeAspect="1"/>
          </p:cNvPicPr>
          <p:nvPr/>
        </p:nvPicPr>
        <p:blipFill>
          <a:blip r:embed="rId5"/>
          <a:stretch>
            <a:fillRect/>
          </a:stretch>
        </p:blipFill>
        <p:spPr>
          <a:xfrm>
            <a:off x="6177696" y="1753630"/>
            <a:ext cx="5059680" cy="4726408"/>
          </a:xfrm>
          <a:prstGeom prst="rect">
            <a:avLst/>
          </a:prstGeom>
        </p:spPr>
      </p:pic>
    </p:spTree>
    <p:extLst>
      <p:ext uri="{BB962C8B-B14F-4D97-AF65-F5344CB8AC3E}">
        <p14:creationId xmlns:p14="http://schemas.microsoft.com/office/powerpoint/2010/main" val="3928788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AD7DB-F9B2-882E-4F13-3E53382E6D2A}"/>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CCF6FF44-E814-83E5-4A98-045A7AA5A5A6}"/>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0EBC8EB5-151D-024D-FAE3-D94E597B1D6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D8E09E31-EBB0-575F-71A2-704ED98585F0}"/>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13" name="Arrow: Pentagon 12">
            <a:extLst>
              <a:ext uri="{FF2B5EF4-FFF2-40B4-BE49-F238E27FC236}">
                <a16:creationId xmlns:a16="http://schemas.microsoft.com/office/drawing/2014/main" id="{E057F650-B155-60BC-A4ED-F3116DFDCF7B}"/>
              </a:ext>
            </a:extLst>
          </p:cNvPr>
          <p:cNvSpPr/>
          <p:nvPr/>
        </p:nvSpPr>
        <p:spPr>
          <a:xfrm>
            <a:off x="0" y="490806"/>
            <a:ext cx="6300216"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2">
                    <a:lumMod val="10000"/>
                  </a:schemeClr>
                </a:solidFill>
                <a:latin typeface="Britannic Bold" panose="020B0903060703020204" pitchFamily="34" charset="0"/>
              </a:rPr>
              <a:t>KEY CODE SNIPPETS</a:t>
            </a:r>
            <a:endParaRPr lang="en-IN" sz="4800" dirty="0">
              <a:solidFill>
                <a:schemeClr val="bg2">
                  <a:lumMod val="10000"/>
                </a:schemeClr>
              </a:solidFill>
            </a:endParaRPr>
          </a:p>
        </p:txBody>
      </p:sp>
      <p:sp>
        <p:nvSpPr>
          <p:cNvPr id="20" name="TextBox 19">
            <a:extLst>
              <a:ext uri="{FF2B5EF4-FFF2-40B4-BE49-F238E27FC236}">
                <a16:creationId xmlns:a16="http://schemas.microsoft.com/office/drawing/2014/main" id="{BF0483F8-2EFF-B073-3EFF-EDB3F6CA3237}"/>
              </a:ext>
            </a:extLst>
          </p:cNvPr>
          <p:cNvSpPr txBox="1"/>
          <p:nvPr/>
        </p:nvSpPr>
        <p:spPr>
          <a:xfrm>
            <a:off x="611173" y="2368296"/>
            <a:ext cx="3448763" cy="400110"/>
          </a:xfrm>
          <a:prstGeom prst="rect">
            <a:avLst/>
          </a:prstGeom>
          <a:noFill/>
        </p:spPr>
        <p:txBody>
          <a:bodyPr wrap="square" rtlCol="0">
            <a:spAutoFit/>
          </a:bodyPr>
          <a:lstStyle/>
          <a:p>
            <a:r>
              <a:rPr lang="en-IN" sz="2000" dirty="0">
                <a:latin typeface="Arial Rounded MT Bold" panose="020F0704030504030204" pitchFamily="34" charset="0"/>
              </a:rPr>
              <a:t>Music Recommendation - </a:t>
            </a:r>
          </a:p>
        </p:txBody>
      </p:sp>
      <p:sp>
        <p:nvSpPr>
          <p:cNvPr id="21" name="TextBox 20">
            <a:extLst>
              <a:ext uri="{FF2B5EF4-FFF2-40B4-BE49-F238E27FC236}">
                <a16:creationId xmlns:a16="http://schemas.microsoft.com/office/drawing/2014/main" id="{452CF2CF-9751-A871-29E0-7475DC459740}"/>
              </a:ext>
            </a:extLst>
          </p:cNvPr>
          <p:cNvSpPr txBox="1"/>
          <p:nvPr/>
        </p:nvSpPr>
        <p:spPr>
          <a:xfrm>
            <a:off x="1059029" y="3071704"/>
            <a:ext cx="4153051"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This code snippet maps weather conditions to a list of artists and randomly selects a subset of artists for a playlist recommendation based on the current weather.</a:t>
            </a:r>
            <a:endParaRPr lang="en-IN"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0F986913-E5AE-F1FB-1C7F-7346DB3D55C3}"/>
              </a:ext>
            </a:extLst>
          </p:cNvPr>
          <p:cNvPicPr>
            <a:picLocks noChangeAspect="1"/>
          </p:cNvPicPr>
          <p:nvPr/>
        </p:nvPicPr>
        <p:blipFill>
          <a:blip r:embed="rId5"/>
          <a:stretch>
            <a:fillRect/>
          </a:stretch>
        </p:blipFill>
        <p:spPr>
          <a:xfrm>
            <a:off x="5870634" y="1687830"/>
            <a:ext cx="5673803" cy="2161152"/>
          </a:xfrm>
          <a:prstGeom prst="rect">
            <a:avLst/>
          </a:prstGeom>
        </p:spPr>
      </p:pic>
      <p:pic>
        <p:nvPicPr>
          <p:cNvPr id="8" name="Picture 7">
            <a:extLst>
              <a:ext uri="{FF2B5EF4-FFF2-40B4-BE49-F238E27FC236}">
                <a16:creationId xmlns:a16="http://schemas.microsoft.com/office/drawing/2014/main" id="{EE8C1DAD-B556-C6A3-CC9B-F53C121894DE}"/>
              </a:ext>
            </a:extLst>
          </p:cNvPr>
          <p:cNvPicPr>
            <a:picLocks noChangeAspect="1"/>
          </p:cNvPicPr>
          <p:nvPr/>
        </p:nvPicPr>
        <p:blipFill>
          <a:blip r:embed="rId6"/>
          <a:srcRect b="10513"/>
          <a:stretch/>
        </p:blipFill>
        <p:spPr>
          <a:xfrm>
            <a:off x="5870634" y="3973689"/>
            <a:ext cx="5673803" cy="2467388"/>
          </a:xfrm>
          <a:prstGeom prst="rect">
            <a:avLst/>
          </a:prstGeom>
        </p:spPr>
      </p:pic>
    </p:spTree>
    <p:extLst>
      <p:ext uri="{BB962C8B-B14F-4D97-AF65-F5344CB8AC3E}">
        <p14:creationId xmlns:p14="http://schemas.microsoft.com/office/powerpoint/2010/main" val="24879479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75E2D-314B-27DE-429C-738F6F6C0FBE}"/>
            </a:ext>
          </a:extLst>
        </p:cNvPr>
        <p:cNvGrpSpPr/>
        <p:nvPr/>
      </p:nvGrpSpPr>
      <p:grpSpPr>
        <a:xfrm>
          <a:off x="0" y="0"/>
          <a:ext cx="0" cy="0"/>
          <a:chOff x="0" y="0"/>
          <a:chExt cx="0" cy="0"/>
        </a:xfrm>
      </p:grpSpPr>
      <p:grpSp>
        <p:nvGrpSpPr>
          <p:cNvPr id="17" name="Group 16">
            <a:extLst>
              <a:ext uri="{FF2B5EF4-FFF2-40B4-BE49-F238E27FC236}">
                <a16:creationId xmlns:a16="http://schemas.microsoft.com/office/drawing/2014/main" id="{A27DA9E6-E157-2C0D-7C9A-9C34A2C99666}"/>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9DC66927-9DE7-5105-498B-76A67F279A93}"/>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9372E486-CEBC-11F3-D7F2-A7A2F39A4079}"/>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2" name="Arrow: Pentagon 1">
            <a:extLst>
              <a:ext uri="{FF2B5EF4-FFF2-40B4-BE49-F238E27FC236}">
                <a16:creationId xmlns:a16="http://schemas.microsoft.com/office/drawing/2014/main" id="{0EA8DBC6-908D-E92F-CA01-60F190F7844F}"/>
              </a:ext>
            </a:extLst>
          </p:cNvPr>
          <p:cNvSpPr/>
          <p:nvPr/>
        </p:nvSpPr>
        <p:spPr>
          <a:xfrm>
            <a:off x="0" y="490806"/>
            <a:ext cx="7516368" cy="761922"/>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2">
                    <a:lumMod val="10000"/>
                  </a:schemeClr>
                </a:solidFill>
                <a:latin typeface="Britannic Bold" panose="020B0903060703020204" pitchFamily="34" charset="0"/>
              </a:rPr>
              <a:t>CHALLENGES &amp; SOLUTIONS</a:t>
            </a:r>
            <a:endParaRPr lang="en-IN" sz="4400" dirty="0">
              <a:solidFill>
                <a:schemeClr val="bg2">
                  <a:lumMod val="10000"/>
                </a:schemeClr>
              </a:solidFill>
            </a:endParaRPr>
          </a:p>
        </p:txBody>
      </p:sp>
      <p:pic>
        <p:nvPicPr>
          <p:cNvPr id="5" name="Picture 4">
            <a:extLst>
              <a:ext uri="{FF2B5EF4-FFF2-40B4-BE49-F238E27FC236}">
                <a16:creationId xmlns:a16="http://schemas.microsoft.com/office/drawing/2014/main" id="{42B1C54C-A3DD-CEB4-EAFC-2E9BA322683D}"/>
              </a:ext>
            </a:extLst>
          </p:cNvPr>
          <p:cNvPicPr>
            <a:picLocks noChangeAspect="1"/>
          </p:cNvPicPr>
          <p:nvPr/>
        </p:nvPicPr>
        <p:blipFill>
          <a:blip r:embed="rId5"/>
          <a:stretch>
            <a:fillRect/>
          </a:stretch>
        </p:blipFill>
        <p:spPr>
          <a:xfrm>
            <a:off x="791957" y="1775616"/>
            <a:ext cx="4799068" cy="2622047"/>
          </a:xfrm>
          <a:prstGeom prst="rect">
            <a:avLst/>
          </a:prstGeom>
        </p:spPr>
      </p:pic>
      <p:pic>
        <p:nvPicPr>
          <p:cNvPr id="7" name="Picture 6">
            <a:extLst>
              <a:ext uri="{FF2B5EF4-FFF2-40B4-BE49-F238E27FC236}">
                <a16:creationId xmlns:a16="http://schemas.microsoft.com/office/drawing/2014/main" id="{128E998F-A7BA-E84D-7EAE-E7053849C04F}"/>
              </a:ext>
            </a:extLst>
          </p:cNvPr>
          <p:cNvPicPr>
            <a:picLocks noChangeAspect="1"/>
          </p:cNvPicPr>
          <p:nvPr/>
        </p:nvPicPr>
        <p:blipFill>
          <a:blip r:embed="rId6"/>
          <a:stretch>
            <a:fillRect/>
          </a:stretch>
        </p:blipFill>
        <p:spPr>
          <a:xfrm>
            <a:off x="791957" y="4571558"/>
            <a:ext cx="4799068" cy="1922156"/>
          </a:xfrm>
          <a:prstGeom prst="rect">
            <a:avLst/>
          </a:prstGeom>
        </p:spPr>
      </p:pic>
      <p:sp>
        <p:nvSpPr>
          <p:cNvPr id="10" name="Arrow: Pentagon 9">
            <a:extLst>
              <a:ext uri="{FF2B5EF4-FFF2-40B4-BE49-F238E27FC236}">
                <a16:creationId xmlns:a16="http://schemas.microsoft.com/office/drawing/2014/main" id="{408DBB55-1656-D3CC-E3B8-A65C9A9E5CB7}"/>
              </a:ext>
            </a:extLst>
          </p:cNvPr>
          <p:cNvSpPr/>
          <p:nvPr/>
        </p:nvSpPr>
        <p:spPr>
          <a:xfrm rot="10800000">
            <a:off x="5038344" y="2300103"/>
            <a:ext cx="6583680" cy="1060704"/>
          </a:xfrm>
          <a:prstGeom prst="homePlat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TextBox 10">
            <a:extLst>
              <a:ext uri="{FF2B5EF4-FFF2-40B4-BE49-F238E27FC236}">
                <a16:creationId xmlns:a16="http://schemas.microsoft.com/office/drawing/2014/main" id="{8D178B75-0924-B323-22F0-E112F72DD3F1}"/>
              </a:ext>
            </a:extLst>
          </p:cNvPr>
          <p:cNvSpPr txBox="1"/>
          <p:nvPr/>
        </p:nvSpPr>
        <p:spPr>
          <a:xfrm>
            <a:off x="5660740" y="2401908"/>
            <a:ext cx="5878988" cy="830997"/>
          </a:xfrm>
          <a:prstGeom prst="rect">
            <a:avLst/>
          </a:prstGeom>
          <a:noFill/>
        </p:spPr>
        <p:txBody>
          <a:bodyPr wrap="square" rtlCol="0">
            <a:spAutoFit/>
          </a:bodyPr>
          <a:lstStyle/>
          <a:p>
            <a:r>
              <a:rPr lang="en-IN" sz="1600" b="1" dirty="0">
                <a:latin typeface="Arial" panose="020B0604020202020204" pitchFamily="34" charset="0"/>
                <a:cs typeface="Arial" panose="020B0604020202020204" pitchFamily="34" charset="0"/>
              </a:rPr>
              <a:t>Refreshing Spotify Tokens </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To maintain Spotify access, an automatic function refreshes the authorization token upon expiration (error 401), ensuring continuous service.</a:t>
            </a:r>
            <a:endParaRPr lang="en-IN" sz="1600" dirty="0">
              <a:latin typeface="Arial" panose="020B0604020202020204" pitchFamily="34" charset="0"/>
              <a:cs typeface="Arial" panose="020B0604020202020204" pitchFamily="34" charset="0"/>
            </a:endParaRPr>
          </a:p>
        </p:txBody>
      </p:sp>
      <p:sp>
        <p:nvSpPr>
          <p:cNvPr id="12" name="Arrow: Pentagon 11">
            <a:extLst>
              <a:ext uri="{FF2B5EF4-FFF2-40B4-BE49-F238E27FC236}">
                <a16:creationId xmlns:a16="http://schemas.microsoft.com/office/drawing/2014/main" id="{8381FF15-F7C3-CD70-615A-5CFCEA43EC97}"/>
              </a:ext>
            </a:extLst>
          </p:cNvPr>
          <p:cNvSpPr/>
          <p:nvPr/>
        </p:nvSpPr>
        <p:spPr>
          <a:xfrm rot="10800000">
            <a:off x="5038344" y="4912201"/>
            <a:ext cx="6583680" cy="1060704"/>
          </a:xfrm>
          <a:prstGeom prst="homePlat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 name="TextBox 12">
            <a:extLst>
              <a:ext uri="{FF2B5EF4-FFF2-40B4-BE49-F238E27FC236}">
                <a16:creationId xmlns:a16="http://schemas.microsoft.com/office/drawing/2014/main" id="{240CD25C-ECBE-3EFE-3B53-AB94BD447EEB}"/>
              </a:ext>
            </a:extLst>
          </p:cNvPr>
          <p:cNvSpPr txBox="1"/>
          <p:nvPr/>
        </p:nvSpPr>
        <p:spPr>
          <a:xfrm>
            <a:off x="5660740" y="5056065"/>
            <a:ext cx="5961284" cy="784830"/>
          </a:xfrm>
          <a:prstGeom prst="rect">
            <a:avLst/>
          </a:prstGeom>
          <a:noFill/>
        </p:spPr>
        <p:txBody>
          <a:bodyPr wrap="square" rtlCol="0">
            <a:spAutoFit/>
          </a:bodyPr>
          <a:lstStyle/>
          <a:p>
            <a:r>
              <a:rPr lang="en-IN" sz="1500" b="1" dirty="0">
                <a:latin typeface="Arial" panose="020B0604020202020204" pitchFamily="34" charset="0"/>
                <a:cs typeface="Arial" panose="020B0604020202020204" pitchFamily="34" charset="0"/>
              </a:rPr>
              <a:t>Handling API Errors </a:t>
            </a:r>
            <a:r>
              <a:rPr lang="en-IN" sz="1500" dirty="0">
                <a:latin typeface="Arial" panose="020B0604020202020204" pitchFamily="34" charset="0"/>
                <a:cs typeface="Arial" panose="020B0604020202020204" pitchFamily="34" charset="0"/>
              </a:rPr>
              <a:t>- </a:t>
            </a:r>
            <a:r>
              <a:rPr lang="en-US" sz="1500" dirty="0">
                <a:latin typeface="Arial" panose="020B0604020202020204" pitchFamily="34" charset="0"/>
                <a:cs typeface="Arial" panose="020B0604020202020204" pitchFamily="34" charset="0"/>
              </a:rPr>
              <a:t>To improve user experience, we added error handling for Weather API and Spotify API calls. If an API request fails, an error message is shown instead of crashing the program.</a:t>
            </a:r>
            <a:endParaRPr lang="en-IN" sz="15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89461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8B1A91E-7D63-4E15-B7EA-0453BC15265C}"/>
              </a:ext>
              <a:ext uri="{C183D7F6-B498-43B3-948B-1728B52AA6E4}">
                <adec:decorative xmlns:adec="http://schemas.microsoft.com/office/drawing/2017/decorative" val="1"/>
              </a:ext>
            </a:extLst>
          </p:cNvPr>
          <p:cNvGrpSpPr/>
          <p:nvPr/>
        </p:nvGrpSpPr>
        <p:grpSpPr>
          <a:xfrm>
            <a:off x="7370364" y="-23539"/>
            <a:ext cx="2562565" cy="6885155"/>
            <a:chOff x="7370364" y="-23539"/>
            <a:chExt cx="2562565" cy="6885155"/>
          </a:xfrm>
        </p:grpSpPr>
        <p:pic>
          <p:nvPicPr>
            <p:cNvPr id="18" name="Graphic 17">
              <a:extLst>
                <a:ext uri="{FF2B5EF4-FFF2-40B4-BE49-F238E27FC236}">
                  <a16:creationId xmlns:a16="http://schemas.microsoft.com/office/drawing/2014/main" id="{F0A32002-CC31-2B6D-7A5D-66EDF27611B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7829202" y="5156615"/>
              <a:ext cx="878334" cy="1705001"/>
            </a:xfrm>
            <a:prstGeom prst="rect">
              <a:avLst/>
            </a:prstGeom>
          </p:spPr>
        </p:pic>
        <p:sp>
          <p:nvSpPr>
            <p:cNvPr id="19" name="Freeform: Shape 18">
              <a:extLst>
                <a:ext uri="{FF2B5EF4-FFF2-40B4-BE49-F238E27FC236}">
                  <a16:creationId xmlns:a16="http://schemas.microsoft.com/office/drawing/2014/main" id="{519D6ED2-972A-D3E9-ADCE-6524C827860F}"/>
                </a:ext>
                <a:ext uri="{C183D7F6-B498-43B3-948B-1728B52AA6E4}">
                  <adec:decorative xmlns:adec="http://schemas.microsoft.com/office/drawing/2017/decorative" val="1"/>
                </a:ext>
              </a:extLst>
            </p:cNvPr>
            <p:cNvSpPr/>
            <p:nvPr/>
          </p:nvSpPr>
          <p:spPr>
            <a:xfrm>
              <a:off x="7370364" y="-23539"/>
              <a:ext cx="2562565" cy="6884359"/>
            </a:xfrm>
            <a:custGeom>
              <a:avLst/>
              <a:gdLst>
                <a:gd name="connsiteX0" fmla="*/ 2535833 w 2562565"/>
                <a:gd name="connsiteY0" fmla="*/ 0 h 6884359"/>
                <a:gd name="connsiteX1" fmla="*/ 2106829 w 2562565"/>
                <a:gd name="connsiteY1" fmla="*/ 1564627 h 6884359"/>
                <a:gd name="connsiteX2" fmla="*/ 1764389 w 2562565"/>
                <a:gd name="connsiteY2" fmla="*/ 2840498 h 6884359"/>
                <a:gd name="connsiteX3" fmla="*/ 1579803 w 2562565"/>
                <a:gd name="connsiteY3" fmla="*/ 2925726 h 6884359"/>
                <a:gd name="connsiteX4" fmla="*/ 1467779 w 2562565"/>
                <a:gd name="connsiteY4" fmla="*/ 2731101 h 6884359"/>
                <a:gd name="connsiteX5" fmla="*/ 1727472 w 2562565"/>
                <a:gd name="connsiteY5" fmla="*/ 1773244 h 6884359"/>
                <a:gd name="connsiteX6" fmla="*/ 1709650 w 2562565"/>
                <a:gd name="connsiteY6" fmla="*/ 1633318 h 6884359"/>
                <a:gd name="connsiteX7" fmla="*/ 1597625 w 2562565"/>
                <a:gd name="connsiteY7" fmla="*/ 1546818 h 6884359"/>
                <a:gd name="connsiteX8" fmla="*/ 1372303 w 2562565"/>
                <a:gd name="connsiteY8" fmla="*/ 1676568 h 6884359"/>
                <a:gd name="connsiteX9" fmla="*/ 977670 w 2562565"/>
                <a:gd name="connsiteY9" fmla="*/ 3131798 h 6884359"/>
                <a:gd name="connsiteX10" fmla="*/ 5092 w 2562565"/>
                <a:gd name="connsiteY10" fmla="*/ 6867823 h 6884359"/>
                <a:gd name="connsiteX11" fmla="*/ 0 w 2562565"/>
                <a:gd name="connsiteY11" fmla="*/ 6884360 h 6884359"/>
                <a:gd name="connsiteX12" fmla="*/ 26733 w 2562565"/>
                <a:gd name="connsiteY12" fmla="*/ 6884360 h 6884359"/>
                <a:gd name="connsiteX13" fmla="*/ 1003131 w 2562565"/>
                <a:gd name="connsiteY13" fmla="*/ 3139431 h 6884359"/>
                <a:gd name="connsiteX14" fmla="*/ 1397763 w 2562565"/>
                <a:gd name="connsiteY14" fmla="*/ 1684200 h 6884359"/>
                <a:gd name="connsiteX15" fmla="*/ 1592533 w 2562565"/>
                <a:gd name="connsiteY15" fmla="*/ 1572259 h 6884359"/>
                <a:gd name="connsiteX16" fmla="*/ 1688009 w 2562565"/>
                <a:gd name="connsiteY16" fmla="*/ 1646039 h 6884359"/>
                <a:gd name="connsiteX17" fmla="*/ 1703285 w 2562565"/>
                <a:gd name="connsiteY17" fmla="*/ 1766884 h 6884359"/>
                <a:gd name="connsiteX18" fmla="*/ 1443591 w 2562565"/>
                <a:gd name="connsiteY18" fmla="*/ 2724741 h 6884359"/>
                <a:gd name="connsiteX19" fmla="*/ 1573438 w 2562565"/>
                <a:gd name="connsiteY19" fmla="*/ 2949894 h 6884359"/>
                <a:gd name="connsiteX20" fmla="*/ 1788577 w 2562565"/>
                <a:gd name="connsiteY20" fmla="*/ 2849402 h 6884359"/>
                <a:gd name="connsiteX21" fmla="*/ 1788577 w 2562565"/>
                <a:gd name="connsiteY21" fmla="*/ 2848130 h 6884359"/>
                <a:gd name="connsiteX22" fmla="*/ 2131016 w 2562565"/>
                <a:gd name="connsiteY22" fmla="*/ 1570987 h 6884359"/>
                <a:gd name="connsiteX23" fmla="*/ 2562566 w 2562565"/>
                <a:gd name="connsiteY23" fmla="*/ 1272 h 6884359"/>
                <a:gd name="connsiteX24" fmla="*/ 2535833 w 2562565"/>
                <a:gd name="connsiteY24" fmla="*/ 0 h 688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62565" h="6884359">
                  <a:moveTo>
                    <a:pt x="2535833" y="0"/>
                  </a:moveTo>
                  <a:lnTo>
                    <a:pt x="2106829" y="1564627"/>
                  </a:lnTo>
                  <a:lnTo>
                    <a:pt x="1764389" y="2840498"/>
                  </a:lnTo>
                  <a:cubicBezTo>
                    <a:pt x="1731291" y="2910461"/>
                    <a:pt x="1653638" y="2946078"/>
                    <a:pt x="1579803" y="2925726"/>
                  </a:cubicBezTo>
                  <a:cubicBezTo>
                    <a:pt x="1495785" y="2902829"/>
                    <a:pt x="1444864" y="2815057"/>
                    <a:pt x="1467779" y="2731101"/>
                  </a:cubicBezTo>
                  <a:lnTo>
                    <a:pt x="1727472" y="1773244"/>
                  </a:lnTo>
                  <a:cubicBezTo>
                    <a:pt x="1740202" y="1726178"/>
                    <a:pt x="1733837" y="1676568"/>
                    <a:pt x="1709650" y="1633318"/>
                  </a:cubicBezTo>
                  <a:cubicBezTo>
                    <a:pt x="1685463" y="1590068"/>
                    <a:pt x="1646000" y="1559539"/>
                    <a:pt x="1597625" y="1546818"/>
                  </a:cubicBezTo>
                  <a:cubicBezTo>
                    <a:pt x="1499604" y="1520105"/>
                    <a:pt x="1397763" y="1578620"/>
                    <a:pt x="1372303" y="1676568"/>
                  </a:cubicBezTo>
                  <a:lnTo>
                    <a:pt x="977670" y="3131798"/>
                  </a:lnTo>
                  <a:lnTo>
                    <a:pt x="5092" y="6867823"/>
                  </a:lnTo>
                  <a:cubicBezTo>
                    <a:pt x="5092" y="6867823"/>
                    <a:pt x="1273" y="6880544"/>
                    <a:pt x="0" y="6884360"/>
                  </a:cubicBezTo>
                  <a:lnTo>
                    <a:pt x="26733" y="6884360"/>
                  </a:lnTo>
                  <a:lnTo>
                    <a:pt x="1003131" y="3139431"/>
                  </a:lnTo>
                  <a:lnTo>
                    <a:pt x="1397763" y="1684200"/>
                  </a:lnTo>
                  <a:cubicBezTo>
                    <a:pt x="1420677" y="1600245"/>
                    <a:pt x="1508515" y="1549363"/>
                    <a:pt x="1592533" y="1572259"/>
                  </a:cubicBezTo>
                  <a:cubicBezTo>
                    <a:pt x="1633270" y="1583708"/>
                    <a:pt x="1667641" y="1609149"/>
                    <a:pt x="1688009" y="1646039"/>
                  </a:cubicBezTo>
                  <a:cubicBezTo>
                    <a:pt x="1709650" y="1682928"/>
                    <a:pt x="1714742" y="1724906"/>
                    <a:pt x="1703285" y="1766884"/>
                  </a:cubicBezTo>
                  <a:lnTo>
                    <a:pt x="1443591" y="2724741"/>
                  </a:lnTo>
                  <a:cubicBezTo>
                    <a:pt x="1416858" y="2822689"/>
                    <a:pt x="1475417" y="2924453"/>
                    <a:pt x="1573438" y="2949894"/>
                  </a:cubicBezTo>
                  <a:cubicBezTo>
                    <a:pt x="1660003" y="2972792"/>
                    <a:pt x="1750386" y="2930814"/>
                    <a:pt x="1788577" y="2849402"/>
                  </a:cubicBezTo>
                  <a:lnTo>
                    <a:pt x="1788577" y="2848130"/>
                  </a:lnTo>
                  <a:lnTo>
                    <a:pt x="2131016" y="1570987"/>
                  </a:lnTo>
                  <a:lnTo>
                    <a:pt x="2562566" y="1272"/>
                  </a:lnTo>
                  <a:cubicBezTo>
                    <a:pt x="2553655" y="0"/>
                    <a:pt x="2544744" y="0"/>
                    <a:pt x="2535833" y="0"/>
                  </a:cubicBezTo>
                  <a:close/>
                </a:path>
              </a:pathLst>
            </a:custGeom>
            <a:solidFill>
              <a:schemeClr val="accent1"/>
            </a:solidFill>
            <a:ln w="12700" cap="flat">
              <a:noFill/>
              <a:prstDash val="solid"/>
              <a:miter/>
            </a:ln>
          </p:spPr>
          <p:txBody>
            <a:bodyPr rtlCol="0" anchor="ctr"/>
            <a:lstStyle/>
            <a:p>
              <a:endParaRPr lang="en-US" dirty="0"/>
            </a:p>
          </p:txBody>
        </p:sp>
      </p:grpSp>
      <p:sp>
        <p:nvSpPr>
          <p:cNvPr id="41" name="Arrow: Pentagon 40">
            <a:extLst>
              <a:ext uri="{FF2B5EF4-FFF2-40B4-BE49-F238E27FC236}">
                <a16:creationId xmlns:a16="http://schemas.microsoft.com/office/drawing/2014/main" id="{2FBAE713-9950-D33D-6BD2-50E2B5449F23}"/>
              </a:ext>
            </a:extLst>
          </p:cNvPr>
          <p:cNvSpPr/>
          <p:nvPr/>
        </p:nvSpPr>
        <p:spPr>
          <a:xfrm>
            <a:off x="0" y="490806"/>
            <a:ext cx="7829202" cy="935340"/>
          </a:xfrm>
          <a:prstGeom prst="homePlat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bg2">
                    <a:lumMod val="10000"/>
                  </a:schemeClr>
                </a:solidFill>
                <a:latin typeface="Britannic Bold" panose="020B0903060703020204" pitchFamily="34" charset="0"/>
              </a:rPr>
              <a:t>USER INTERFACE DESIGN</a:t>
            </a:r>
            <a:endParaRPr lang="en-IN" sz="4800" dirty="0">
              <a:solidFill>
                <a:schemeClr val="bg2">
                  <a:lumMod val="10000"/>
                </a:schemeClr>
              </a:solidFill>
            </a:endParaRPr>
          </a:p>
        </p:txBody>
      </p:sp>
      <p:pic>
        <p:nvPicPr>
          <p:cNvPr id="57" name="Picture 56">
            <a:extLst>
              <a:ext uri="{FF2B5EF4-FFF2-40B4-BE49-F238E27FC236}">
                <a16:creationId xmlns:a16="http://schemas.microsoft.com/office/drawing/2014/main" id="{D7EB0FAB-DB83-A9F9-19B6-F67F0CC09FC1}"/>
              </a:ext>
            </a:extLst>
          </p:cNvPr>
          <p:cNvPicPr>
            <a:picLocks noChangeAspect="1"/>
          </p:cNvPicPr>
          <p:nvPr/>
        </p:nvPicPr>
        <p:blipFill>
          <a:blip r:embed="rId4"/>
          <a:stretch>
            <a:fillRect/>
          </a:stretch>
        </p:blipFill>
        <p:spPr>
          <a:xfrm>
            <a:off x="3914601" y="1958564"/>
            <a:ext cx="7443070" cy="4369837"/>
          </a:xfrm>
          <a:prstGeom prst="rect">
            <a:avLst/>
          </a:prstGeom>
          <a:ln>
            <a:noFill/>
          </a:ln>
          <a:effectLst>
            <a:outerShdw blurRad="292100" dist="139700" dir="2700000" algn="tl" rotWithShape="0">
              <a:srgbClr val="333333">
                <a:alpha val="65000"/>
              </a:srgbClr>
            </a:outerShdw>
          </a:effectLst>
        </p:spPr>
      </p:pic>
      <p:sp>
        <p:nvSpPr>
          <p:cNvPr id="44" name="TextBox 43">
            <a:extLst>
              <a:ext uri="{FF2B5EF4-FFF2-40B4-BE49-F238E27FC236}">
                <a16:creationId xmlns:a16="http://schemas.microsoft.com/office/drawing/2014/main" id="{8864CE34-9856-6539-F84E-C3DD1AF26F0B}"/>
              </a:ext>
            </a:extLst>
          </p:cNvPr>
          <p:cNvSpPr txBox="1"/>
          <p:nvPr/>
        </p:nvSpPr>
        <p:spPr>
          <a:xfrm>
            <a:off x="749808" y="1958564"/>
            <a:ext cx="2432076" cy="369332"/>
          </a:xfrm>
          <a:prstGeom prst="rect">
            <a:avLst/>
          </a:prstGeom>
          <a:solidFill>
            <a:schemeClr val="tx2">
              <a:lumMod val="20000"/>
              <a:lumOff val="80000"/>
            </a:schemeClr>
          </a:solidFill>
        </p:spPr>
        <p:txBody>
          <a:bodyPr wrap="none" rtlCol="0">
            <a:spAutoFit/>
          </a:bodyPr>
          <a:lstStyle/>
          <a:p>
            <a:r>
              <a:rPr lang="en-IN" dirty="0"/>
              <a:t>Weather search Box</a:t>
            </a:r>
          </a:p>
        </p:txBody>
      </p:sp>
      <p:cxnSp>
        <p:nvCxnSpPr>
          <p:cNvPr id="46" name="Connector: Curved 45">
            <a:extLst>
              <a:ext uri="{FF2B5EF4-FFF2-40B4-BE49-F238E27FC236}">
                <a16:creationId xmlns:a16="http://schemas.microsoft.com/office/drawing/2014/main" id="{169EBD0C-DF31-CB43-B5E8-CBDC1D78FDA3}"/>
              </a:ext>
            </a:extLst>
          </p:cNvPr>
          <p:cNvCxnSpPr>
            <a:cxnSpLocks/>
            <a:stCxn id="44" idx="3"/>
          </p:cNvCxnSpPr>
          <p:nvPr/>
        </p:nvCxnSpPr>
        <p:spPr>
          <a:xfrm>
            <a:off x="3181884" y="2143230"/>
            <a:ext cx="1371828" cy="801138"/>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11D693AF-34A1-8692-D668-811AC10C292C}"/>
              </a:ext>
            </a:extLst>
          </p:cNvPr>
          <p:cNvSpPr txBox="1"/>
          <p:nvPr/>
        </p:nvSpPr>
        <p:spPr>
          <a:xfrm>
            <a:off x="548526" y="2390370"/>
            <a:ext cx="2834639" cy="738664"/>
          </a:xfrm>
          <a:prstGeom prst="rect">
            <a:avLst/>
          </a:prstGeom>
          <a:noFill/>
        </p:spPr>
        <p:txBody>
          <a:bodyPr wrap="square" rtlCol="0">
            <a:spAutoFit/>
          </a:bodyPr>
          <a:lstStyle/>
          <a:p>
            <a:pPr algn="ctr"/>
            <a:r>
              <a:rPr lang="en-US" sz="1400" dirty="0"/>
              <a:t>Users input their location, and a search icon triggers the weather search.</a:t>
            </a:r>
            <a:endParaRPr lang="en-IN" sz="1400" dirty="0"/>
          </a:p>
        </p:txBody>
      </p:sp>
      <p:sp>
        <p:nvSpPr>
          <p:cNvPr id="49" name="TextBox 48">
            <a:extLst>
              <a:ext uri="{FF2B5EF4-FFF2-40B4-BE49-F238E27FC236}">
                <a16:creationId xmlns:a16="http://schemas.microsoft.com/office/drawing/2014/main" id="{0CE5A28D-3D9B-D3F3-3047-09FD346C607E}"/>
              </a:ext>
            </a:extLst>
          </p:cNvPr>
          <p:cNvSpPr txBox="1"/>
          <p:nvPr/>
        </p:nvSpPr>
        <p:spPr>
          <a:xfrm>
            <a:off x="961403" y="3359635"/>
            <a:ext cx="2008883" cy="369332"/>
          </a:xfrm>
          <a:prstGeom prst="rect">
            <a:avLst/>
          </a:prstGeom>
          <a:solidFill>
            <a:schemeClr val="tx2">
              <a:lumMod val="20000"/>
              <a:lumOff val="80000"/>
            </a:schemeClr>
          </a:solidFill>
        </p:spPr>
        <p:txBody>
          <a:bodyPr wrap="none" rtlCol="0">
            <a:spAutoFit/>
          </a:bodyPr>
          <a:lstStyle/>
          <a:p>
            <a:r>
              <a:rPr lang="en-IN" dirty="0"/>
              <a:t>Weather Display</a:t>
            </a:r>
          </a:p>
        </p:txBody>
      </p:sp>
      <p:cxnSp>
        <p:nvCxnSpPr>
          <p:cNvPr id="51" name="Connector: Curved 50">
            <a:extLst>
              <a:ext uri="{FF2B5EF4-FFF2-40B4-BE49-F238E27FC236}">
                <a16:creationId xmlns:a16="http://schemas.microsoft.com/office/drawing/2014/main" id="{E8C85D8C-A49B-AC14-D525-030A27355460}"/>
              </a:ext>
            </a:extLst>
          </p:cNvPr>
          <p:cNvCxnSpPr>
            <a:stCxn id="49" idx="3"/>
          </p:cNvCxnSpPr>
          <p:nvPr/>
        </p:nvCxnSpPr>
        <p:spPr>
          <a:xfrm>
            <a:off x="2970286" y="3544301"/>
            <a:ext cx="1930898" cy="118314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D012EA4-4F21-B132-5907-50E17B969AA1}"/>
              </a:ext>
            </a:extLst>
          </p:cNvPr>
          <p:cNvSpPr txBox="1"/>
          <p:nvPr/>
        </p:nvSpPr>
        <p:spPr>
          <a:xfrm>
            <a:off x="607804" y="3791441"/>
            <a:ext cx="2834639" cy="523220"/>
          </a:xfrm>
          <a:prstGeom prst="rect">
            <a:avLst/>
          </a:prstGeom>
          <a:noFill/>
        </p:spPr>
        <p:txBody>
          <a:bodyPr wrap="square" rtlCol="0">
            <a:spAutoFit/>
          </a:bodyPr>
          <a:lstStyle/>
          <a:p>
            <a:pPr algn="ctr"/>
            <a:r>
              <a:rPr lang="en-US" sz="1400" dirty="0"/>
              <a:t>Shows temperature, humidity, and weather condition.</a:t>
            </a:r>
            <a:endParaRPr lang="en-IN" sz="1400" dirty="0"/>
          </a:p>
        </p:txBody>
      </p:sp>
      <p:sp>
        <p:nvSpPr>
          <p:cNvPr id="53" name="TextBox 52">
            <a:extLst>
              <a:ext uri="{FF2B5EF4-FFF2-40B4-BE49-F238E27FC236}">
                <a16:creationId xmlns:a16="http://schemas.microsoft.com/office/drawing/2014/main" id="{E2A08504-FB1A-0C08-DF5C-D3568A878C7A}"/>
              </a:ext>
            </a:extLst>
          </p:cNvPr>
          <p:cNvSpPr txBox="1"/>
          <p:nvPr/>
        </p:nvSpPr>
        <p:spPr>
          <a:xfrm>
            <a:off x="442029" y="5389855"/>
            <a:ext cx="3047629" cy="369332"/>
          </a:xfrm>
          <a:prstGeom prst="rect">
            <a:avLst/>
          </a:prstGeom>
          <a:solidFill>
            <a:schemeClr val="tx2">
              <a:lumMod val="20000"/>
              <a:lumOff val="80000"/>
            </a:schemeClr>
          </a:solidFill>
        </p:spPr>
        <p:txBody>
          <a:bodyPr wrap="none" rtlCol="0">
            <a:spAutoFit/>
          </a:bodyPr>
          <a:lstStyle/>
          <a:p>
            <a:r>
              <a:rPr lang="en-IN" dirty="0"/>
              <a:t>Playlist Generation Button</a:t>
            </a:r>
          </a:p>
        </p:txBody>
      </p:sp>
      <p:cxnSp>
        <p:nvCxnSpPr>
          <p:cNvPr id="62" name="Connector: Curved 61">
            <a:extLst>
              <a:ext uri="{FF2B5EF4-FFF2-40B4-BE49-F238E27FC236}">
                <a16:creationId xmlns:a16="http://schemas.microsoft.com/office/drawing/2014/main" id="{0876F1BE-0DBB-AC51-A7F5-6BFDE1353270}"/>
              </a:ext>
            </a:extLst>
          </p:cNvPr>
          <p:cNvCxnSpPr>
            <a:cxnSpLocks/>
            <a:stCxn id="53" idx="3"/>
          </p:cNvCxnSpPr>
          <p:nvPr/>
        </p:nvCxnSpPr>
        <p:spPr>
          <a:xfrm flipV="1">
            <a:off x="3489658" y="5389855"/>
            <a:ext cx="2599911" cy="184666"/>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134B53D6-D37D-EACA-12ED-6F867758E892}"/>
              </a:ext>
            </a:extLst>
          </p:cNvPr>
          <p:cNvSpPr txBox="1"/>
          <p:nvPr/>
        </p:nvSpPr>
        <p:spPr>
          <a:xfrm>
            <a:off x="684560" y="5819145"/>
            <a:ext cx="2562565" cy="523220"/>
          </a:xfrm>
          <a:prstGeom prst="rect">
            <a:avLst/>
          </a:prstGeom>
          <a:noFill/>
        </p:spPr>
        <p:txBody>
          <a:bodyPr wrap="square">
            <a:spAutoFit/>
          </a:bodyPr>
          <a:lstStyle/>
          <a:p>
            <a:pPr algn="ctr"/>
            <a:r>
              <a:rPr lang="en-US" sz="1400" dirty="0"/>
              <a:t>Generates a playlist based on the weather data.</a:t>
            </a:r>
            <a:endParaRPr lang="en-IN" sz="1400" dirty="0"/>
          </a:p>
        </p:txBody>
      </p:sp>
      <p:sp>
        <p:nvSpPr>
          <p:cNvPr id="66" name="TextBox 65">
            <a:extLst>
              <a:ext uri="{FF2B5EF4-FFF2-40B4-BE49-F238E27FC236}">
                <a16:creationId xmlns:a16="http://schemas.microsoft.com/office/drawing/2014/main" id="{EB419114-47FD-5D59-D8D4-A42FB4893692}"/>
              </a:ext>
            </a:extLst>
          </p:cNvPr>
          <p:cNvSpPr txBox="1"/>
          <p:nvPr/>
        </p:nvSpPr>
        <p:spPr>
          <a:xfrm>
            <a:off x="10126912" y="432405"/>
            <a:ext cx="1367682" cy="369332"/>
          </a:xfrm>
          <a:prstGeom prst="rect">
            <a:avLst/>
          </a:prstGeom>
          <a:solidFill>
            <a:schemeClr val="tx2">
              <a:lumMod val="20000"/>
              <a:lumOff val="80000"/>
            </a:schemeClr>
          </a:solidFill>
        </p:spPr>
        <p:txBody>
          <a:bodyPr wrap="none" rtlCol="0">
            <a:spAutoFit/>
          </a:bodyPr>
          <a:lstStyle/>
          <a:p>
            <a:r>
              <a:rPr lang="en-IN" dirty="0"/>
              <a:t>Playlist Box</a:t>
            </a:r>
          </a:p>
        </p:txBody>
      </p:sp>
      <p:cxnSp>
        <p:nvCxnSpPr>
          <p:cNvPr id="68" name="Connector: Curved 67">
            <a:extLst>
              <a:ext uri="{FF2B5EF4-FFF2-40B4-BE49-F238E27FC236}">
                <a16:creationId xmlns:a16="http://schemas.microsoft.com/office/drawing/2014/main" id="{3D031E6D-C9B5-C8CF-1812-C93ED5FDB5A0}"/>
              </a:ext>
            </a:extLst>
          </p:cNvPr>
          <p:cNvCxnSpPr>
            <a:cxnSpLocks/>
            <a:stCxn id="71" idx="2"/>
          </p:cNvCxnSpPr>
          <p:nvPr/>
        </p:nvCxnSpPr>
        <p:spPr>
          <a:xfrm rot="5400000">
            <a:off x="9159958" y="1823326"/>
            <a:ext cx="2117070" cy="1138727"/>
          </a:xfrm>
          <a:prstGeom prst="curved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19BEEDD4-41BF-B062-483A-A2DFD9B2A6A3}"/>
              </a:ext>
            </a:extLst>
          </p:cNvPr>
          <p:cNvSpPr txBox="1"/>
          <p:nvPr/>
        </p:nvSpPr>
        <p:spPr>
          <a:xfrm>
            <a:off x="9649128" y="810934"/>
            <a:ext cx="2277455" cy="523220"/>
          </a:xfrm>
          <a:prstGeom prst="rect">
            <a:avLst/>
          </a:prstGeom>
          <a:noFill/>
        </p:spPr>
        <p:txBody>
          <a:bodyPr wrap="square">
            <a:spAutoFit/>
          </a:bodyPr>
          <a:lstStyle/>
          <a:p>
            <a:pPr algn="ctr"/>
            <a:r>
              <a:rPr lang="en-US" sz="1400" dirty="0"/>
              <a:t>Displays song recommendations.</a:t>
            </a:r>
            <a:endParaRPr lang="en-IN" sz="1400" dirty="0"/>
          </a:p>
        </p:txBody>
      </p:sp>
    </p:spTree>
    <p:extLst>
      <p:ext uri="{BB962C8B-B14F-4D97-AF65-F5344CB8AC3E}">
        <p14:creationId xmlns:p14="http://schemas.microsoft.com/office/powerpoint/2010/main" val="1169167156"/>
      </p:ext>
    </p:extLst>
  </p:cSld>
  <p:clrMapOvr>
    <a:masterClrMapping/>
  </p:clrMapOvr>
  <mc:AlternateContent xmlns:mc="http://schemas.openxmlformats.org/markup-compatibility/2006" xmlns:p14="http://schemas.microsoft.com/office/powerpoint/2010/main">
    <mc:Choice Requires="p14">
      <p:transition spd="slow" p14:dur="2000" advTm="69566"/>
    </mc:Choice>
    <mc:Fallback xmlns="">
      <p:transition spd="slow" advTm="69566"/>
    </mc:Fallback>
  </mc:AlternateContent>
</p:sld>
</file>

<file path=ppt/theme/theme1.xml><?xml version="1.0" encoding="utf-8"?>
<a:theme xmlns:a="http://schemas.openxmlformats.org/drawingml/2006/main" name="Custom">
  <a:themeElements>
    <a:clrScheme name="TM11534312">
      <a:dk1>
        <a:srgbClr val="000000"/>
      </a:dk1>
      <a:lt1>
        <a:srgbClr val="FFFFFF"/>
      </a:lt1>
      <a:dk2>
        <a:srgbClr val="D87A1A"/>
      </a:dk2>
      <a:lt2>
        <a:srgbClr val="E7E6E6"/>
      </a:lt2>
      <a:accent1>
        <a:srgbClr val="FFBA00"/>
      </a:accent1>
      <a:accent2>
        <a:srgbClr val="7229D2"/>
      </a:accent2>
      <a:accent3>
        <a:srgbClr val="C62FE1"/>
      </a:accent3>
      <a:accent4>
        <a:srgbClr val="CF1DA0"/>
      </a:accent4>
      <a:accent5>
        <a:srgbClr val="E12F68"/>
      </a:accent5>
      <a:accent6>
        <a:srgbClr val="CF2E1D"/>
      </a:accent6>
      <a:hlink>
        <a:srgbClr val="87882D"/>
      </a:hlink>
      <a:folHlink>
        <a:srgbClr val="7F7F7F"/>
      </a:folHlink>
    </a:clrScheme>
    <a:fontScheme name="Custom 62">
      <a:majorFont>
        <a:latin typeface="Book Antiqua"/>
        <a:ea typeface=""/>
        <a:cs typeface=""/>
      </a:majorFont>
      <a:minorFont>
        <a:latin typeface="Century Gothic"/>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11534312_Win32_SL_V3" id="{997564FD-A068-4008-83B6-070AA4A47434}" vid="{E6A5A359-31DF-46AC-82A0-260451C80A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E11EC4-AF13-4A6E-A5E0-5A264B291FD2}">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DACD227D-A683-415D-A610-20912E1CEA19}">
  <ds:schemaRefs>
    <ds:schemaRef ds:uri="http://schemas.microsoft.com/sharepoint/v3/contenttype/forms"/>
  </ds:schemaRefs>
</ds:datastoreItem>
</file>

<file path=customXml/itemProps3.xml><?xml version="1.0" encoding="utf-8"?>
<ds:datastoreItem xmlns:ds="http://schemas.openxmlformats.org/officeDocument/2006/customXml" ds:itemID="{9E5DFD21-F030-4913-A53B-53AB3DF1C0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corporate teach a course slides</Template>
  <TotalTime>261</TotalTime>
  <Words>472</Words>
  <Application>Microsoft Office PowerPoint</Application>
  <PresentationFormat>Widescreen</PresentationFormat>
  <Paragraphs>60</Paragraphs>
  <Slides>12</Slides>
  <Notes>6</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Arial</vt:lpstr>
      <vt:lpstr>Arial Rounded MT Bold</vt:lpstr>
      <vt:lpstr>Bahnschrift Light</vt:lpstr>
      <vt:lpstr>Book Antiqua</vt:lpstr>
      <vt:lpstr>Britannic Bold</vt:lpstr>
      <vt:lpstr>Calibri</vt:lpstr>
      <vt:lpstr>Century Gothic</vt:lpstr>
      <vt:lpstr>Courier New</vt:lpstr>
      <vt:lpstr>Wingdings</vt:lpstr>
      <vt:lpstr>Custom</vt:lpstr>
      <vt:lpstr>ECHO-SKY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Meenal Joshi</dc:creator>
  <cp:lastModifiedBy>Meenal Joshi</cp:lastModifiedBy>
  <cp:revision>15</cp:revision>
  <dcterms:created xsi:type="dcterms:W3CDTF">2024-11-06T15:44:00Z</dcterms:created>
  <dcterms:modified xsi:type="dcterms:W3CDTF">2024-11-11T16:07:38Z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